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6"/>
  </p:notesMasterIdLst>
  <p:sldIdLst>
    <p:sldId id="256" r:id="rId5"/>
  </p:sldIdLst>
  <p:sldSz cx="32918400" cy="21945600"/>
  <p:notesSz cx="6858000" cy="9144000"/>
  <p:defaultTextStyle>
    <a:defPPr>
      <a:defRPr lang="en-US"/>
    </a:defPPr>
    <a:lvl1pPr marL="0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1pPr>
    <a:lvl2pPr marL="1316736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2pPr>
    <a:lvl3pPr marL="2633472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3pPr>
    <a:lvl4pPr marL="3950208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4pPr>
    <a:lvl5pPr marL="5266944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5pPr>
    <a:lvl6pPr marL="6583680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6pPr>
    <a:lvl7pPr marL="7900416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7pPr>
    <a:lvl8pPr marL="9217152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8pPr>
    <a:lvl9pPr marL="10533888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C0C0"/>
    <a:srgbClr val="008080"/>
    <a:srgbClr val="006666"/>
    <a:srgbClr val="FF0000"/>
    <a:srgbClr val="00CC00"/>
    <a:srgbClr val="990033"/>
    <a:srgbClr val="98012E"/>
    <a:srgbClr val="D4B982"/>
    <a:srgbClr val="FFABC5"/>
    <a:srgbClr val="E2D0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2B71ED-B4B1-4631-83E0-EE87B6DD43C1}" v="2" dt="2022-04-06T23:05:29.9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5" d="100"/>
          <a:sy n="25" d="100"/>
        </p:scale>
        <p:origin x="123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 Smith" userId="d778553e-bb57-4f7a-997f-e2f2e8a45bf5" providerId="ADAL" clId="{EFE7BBED-A897-4AA8-9596-DAA8199C256E}"/>
    <pc:docChg chg="undo custSel modSld">
      <pc:chgData name="Robert Smith" userId="d778553e-bb57-4f7a-997f-e2f2e8a45bf5" providerId="ADAL" clId="{EFE7BBED-A897-4AA8-9596-DAA8199C256E}" dt="2022-03-03T21:31:24.820" v="1204" actId="13926"/>
      <pc:docMkLst>
        <pc:docMk/>
      </pc:docMkLst>
      <pc:sldChg chg="addSp delSp modSp mod">
        <pc:chgData name="Robert Smith" userId="d778553e-bb57-4f7a-997f-e2f2e8a45bf5" providerId="ADAL" clId="{EFE7BBED-A897-4AA8-9596-DAA8199C256E}" dt="2022-03-03T21:31:24.820" v="1204" actId="13926"/>
        <pc:sldMkLst>
          <pc:docMk/>
          <pc:sldMk cId="541853025" sldId="256"/>
        </pc:sldMkLst>
        <pc:spChg chg="add mod">
          <ac:chgData name="Robert Smith" userId="d778553e-bb57-4f7a-997f-e2f2e8a45bf5" providerId="ADAL" clId="{EFE7BBED-A897-4AA8-9596-DAA8199C256E}" dt="2022-03-03T15:16:58.129" v="39" actId="14100"/>
          <ac:spMkLst>
            <pc:docMk/>
            <pc:sldMk cId="541853025" sldId="256"/>
            <ac:spMk id="2" creationId="{EBA539C5-7EA3-4B13-B3EC-A81385E9E38A}"/>
          </ac:spMkLst>
        </pc:spChg>
        <pc:spChg chg="add mod">
          <ac:chgData name="Robert Smith" userId="d778553e-bb57-4f7a-997f-e2f2e8a45bf5" providerId="ADAL" clId="{EFE7BBED-A897-4AA8-9596-DAA8199C256E}" dt="2022-03-03T20:36:46.938" v="702" actId="408"/>
          <ac:spMkLst>
            <pc:docMk/>
            <pc:sldMk cId="541853025" sldId="256"/>
            <ac:spMk id="3" creationId="{4D2AB50D-B578-43C0-91CF-43530208FF65}"/>
          </ac:spMkLst>
        </pc:spChg>
        <pc:spChg chg="add mod">
          <ac:chgData name="Robert Smith" userId="d778553e-bb57-4f7a-997f-e2f2e8a45bf5" providerId="ADAL" clId="{EFE7BBED-A897-4AA8-9596-DAA8199C256E}" dt="2022-03-03T19:28:45.672" v="357" actId="20577"/>
          <ac:spMkLst>
            <pc:docMk/>
            <pc:sldMk cId="541853025" sldId="256"/>
            <ac:spMk id="3" creationId="{7F46E93A-6426-4C87-A1ED-FE84B1477537}"/>
          </ac:spMkLst>
        </pc:spChg>
        <pc:spChg chg="add mod">
          <ac:chgData name="Robert Smith" userId="d778553e-bb57-4f7a-997f-e2f2e8a45bf5" providerId="ADAL" clId="{EFE7BBED-A897-4AA8-9596-DAA8199C256E}" dt="2022-03-03T20:46:39.664" v="725" actId="20577"/>
          <ac:spMkLst>
            <pc:docMk/>
            <pc:sldMk cId="541853025" sldId="256"/>
            <ac:spMk id="4" creationId="{80232A6E-58EB-4E73-B69B-6451F79A3B6D}"/>
          </ac:spMkLst>
        </pc:spChg>
        <pc:spChg chg="mod">
          <ac:chgData name="Robert Smith" userId="d778553e-bb57-4f7a-997f-e2f2e8a45bf5" providerId="ADAL" clId="{EFE7BBED-A897-4AA8-9596-DAA8199C256E}" dt="2022-03-03T19:33:32.591" v="370" actId="207"/>
          <ac:spMkLst>
            <pc:docMk/>
            <pc:sldMk cId="541853025" sldId="256"/>
            <ac:spMk id="6" creationId="{D359D3DC-31F1-4065-87C1-52EAEE76BF1D}"/>
          </ac:spMkLst>
        </pc:spChg>
        <pc:spChg chg="add mod">
          <ac:chgData name="Robert Smith" userId="d778553e-bb57-4f7a-997f-e2f2e8a45bf5" providerId="ADAL" clId="{EFE7BBED-A897-4AA8-9596-DAA8199C256E}" dt="2022-03-03T16:16:42.353" v="169" actId="1076"/>
          <ac:spMkLst>
            <pc:docMk/>
            <pc:sldMk cId="541853025" sldId="256"/>
            <ac:spMk id="8" creationId="{5D222520-62EB-4800-8F77-968518FF0D08}"/>
          </ac:spMkLst>
        </pc:spChg>
        <pc:spChg chg="del">
          <ac:chgData name="Robert Smith" userId="d778553e-bb57-4f7a-997f-e2f2e8a45bf5" providerId="ADAL" clId="{EFE7BBED-A897-4AA8-9596-DAA8199C256E}" dt="2022-03-03T15:11:10.989" v="22" actId="478"/>
          <ac:spMkLst>
            <pc:docMk/>
            <pc:sldMk cId="541853025" sldId="256"/>
            <ac:spMk id="13" creationId="{00000000-0000-0000-0000-000000000000}"/>
          </ac:spMkLst>
        </pc:spChg>
        <pc:spChg chg="mod">
          <ac:chgData name="Robert Smith" userId="d778553e-bb57-4f7a-997f-e2f2e8a45bf5" providerId="ADAL" clId="{EFE7BBED-A897-4AA8-9596-DAA8199C256E}" dt="2022-03-03T20:40:03.559" v="705" actId="14100"/>
          <ac:spMkLst>
            <pc:docMk/>
            <pc:sldMk cId="541853025" sldId="256"/>
            <ac:spMk id="15" creationId="{22014447-C320-4B3F-AAB7-4004337258F3}"/>
          </ac:spMkLst>
        </pc:spChg>
        <pc:spChg chg="del">
          <ac:chgData name="Robert Smith" userId="d778553e-bb57-4f7a-997f-e2f2e8a45bf5" providerId="ADAL" clId="{EFE7BBED-A897-4AA8-9596-DAA8199C256E}" dt="2022-03-03T15:11:09.836" v="21" actId="478"/>
          <ac:spMkLst>
            <pc:docMk/>
            <pc:sldMk cId="541853025" sldId="256"/>
            <ac:spMk id="17" creationId="{00000000-0000-0000-0000-000000000000}"/>
          </ac:spMkLst>
        </pc:spChg>
        <pc:spChg chg="add mod">
          <ac:chgData name="Robert Smith" userId="d778553e-bb57-4f7a-997f-e2f2e8a45bf5" providerId="ADAL" clId="{EFE7BBED-A897-4AA8-9596-DAA8199C256E}" dt="2022-03-03T20:55:03.692" v="845" actId="1076"/>
          <ac:spMkLst>
            <pc:docMk/>
            <pc:sldMk cId="541853025" sldId="256"/>
            <ac:spMk id="17" creationId="{FE955D1A-CE31-48EC-A68E-BEA556240F37}"/>
          </ac:spMkLst>
        </pc:spChg>
        <pc:spChg chg="del mod">
          <ac:chgData name="Robert Smith" userId="d778553e-bb57-4f7a-997f-e2f2e8a45bf5" providerId="ADAL" clId="{EFE7BBED-A897-4AA8-9596-DAA8199C256E}" dt="2022-03-03T15:11:08.766" v="20" actId="478"/>
          <ac:spMkLst>
            <pc:docMk/>
            <pc:sldMk cId="541853025" sldId="256"/>
            <ac:spMk id="18" creationId="{00000000-0000-0000-0000-000000000000}"/>
          </ac:spMkLst>
        </pc:spChg>
        <pc:spChg chg="del mod">
          <ac:chgData name="Robert Smith" userId="d778553e-bb57-4f7a-997f-e2f2e8a45bf5" providerId="ADAL" clId="{EFE7BBED-A897-4AA8-9596-DAA8199C256E}" dt="2022-03-03T15:48:45.744" v="83" actId="478"/>
          <ac:spMkLst>
            <pc:docMk/>
            <pc:sldMk cId="541853025" sldId="256"/>
            <ac:spMk id="19" creationId="{00000000-0000-0000-0000-000000000000}"/>
          </ac:spMkLst>
        </pc:spChg>
        <pc:spChg chg="del mod">
          <ac:chgData name="Robert Smith" userId="d778553e-bb57-4f7a-997f-e2f2e8a45bf5" providerId="ADAL" clId="{EFE7BBED-A897-4AA8-9596-DAA8199C256E}" dt="2022-03-03T20:44:04.009" v="712" actId="478"/>
          <ac:spMkLst>
            <pc:docMk/>
            <pc:sldMk cId="541853025" sldId="256"/>
            <ac:spMk id="20" creationId="{1B9D9EDD-8F80-4B96-8FCC-83C516D27E50}"/>
          </ac:spMkLst>
        </pc:spChg>
        <pc:spChg chg="add del mod">
          <ac:chgData name="Robert Smith" userId="d778553e-bb57-4f7a-997f-e2f2e8a45bf5" providerId="ADAL" clId="{EFE7BBED-A897-4AA8-9596-DAA8199C256E}" dt="2022-03-03T21:04:21.460" v="851" actId="11529"/>
          <ac:spMkLst>
            <pc:docMk/>
            <pc:sldMk cId="541853025" sldId="256"/>
            <ac:spMk id="20" creationId="{D6496186-6552-4603-84B8-87874ECCB0DB}"/>
          </ac:spMkLst>
        </pc:spChg>
        <pc:spChg chg="del mod">
          <ac:chgData name="Robert Smith" userId="d778553e-bb57-4f7a-997f-e2f2e8a45bf5" providerId="ADAL" clId="{EFE7BBED-A897-4AA8-9596-DAA8199C256E}" dt="2022-03-03T15:15:44.490" v="31" actId="478"/>
          <ac:spMkLst>
            <pc:docMk/>
            <pc:sldMk cId="541853025" sldId="256"/>
            <ac:spMk id="21" creationId="{C8C18FEA-665E-4E13-95AE-4A8E84E42C40}"/>
          </ac:spMkLst>
        </pc:spChg>
        <pc:spChg chg="add mod">
          <ac:chgData name="Robert Smith" userId="d778553e-bb57-4f7a-997f-e2f2e8a45bf5" providerId="ADAL" clId="{EFE7BBED-A897-4AA8-9596-DAA8199C256E}" dt="2022-03-03T21:24:02.390" v="949" actId="14100"/>
          <ac:spMkLst>
            <pc:docMk/>
            <pc:sldMk cId="541853025" sldId="256"/>
            <ac:spMk id="23" creationId="{29B06482-2E8B-421E-8037-FBAD06CBD0CE}"/>
          </ac:spMkLst>
        </pc:spChg>
        <pc:spChg chg="add mod">
          <ac:chgData name="Robert Smith" userId="d778553e-bb57-4f7a-997f-e2f2e8a45bf5" providerId="ADAL" clId="{EFE7BBED-A897-4AA8-9596-DAA8199C256E}" dt="2022-03-03T21:25:08.307" v="974" actId="14100"/>
          <ac:spMkLst>
            <pc:docMk/>
            <pc:sldMk cId="541853025" sldId="256"/>
            <ac:spMk id="24" creationId="{90072BE8-938A-482F-AF53-7B2AFBA1D4BD}"/>
          </ac:spMkLst>
        </pc:spChg>
        <pc:spChg chg="mod">
          <ac:chgData name="Robert Smith" userId="d778553e-bb57-4f7a-997f-e2f2e8a45bf5" providerId="ADAL" clId="{EFE7BBED-A897-4AA8-9596-DAA8199C256E}" dt="2022-03-03T21:12:58.360" v="862" actId="11530"/>
          <ac:spMkLst>
            <pc:docMk/>
            <pc:sldMk cId="541853025" sldId="256"/>
            <ac:spMk id="29" creationId="{5CEA6183-8120-41CA-BC17-75F1E2C93569}"/>
          </ac:spMkLst>
        </pc:spChg>
        <pc:spChg chg="add mod ord">
          <ac:chgData name="Robert Smith" userId="d778553e-bb57-4f7a-997f-e2f2e8a45bf5" providerId="ADAL" clId="{EFE7BBED-A897-4AA8-9596-DAA8199C256E}" dt="2022-03-03T21:18:04.998" v="900" actId="170"/>
          <ac:spMkLst>
            <pc:docMk/>
            <pc:sldMk cId="541853025" sldId="256"/>
            <ac:spMk id="33" creationId="{0CE1C8A1-6542-4588-B2E6-6D6F6E63E752}"/>
          </ac:spMkLst>
        </pc:spChg>
        <pc:spChg chg="add mod">
          <ac:chgData name="Robert Smith" userId="d778553e-bb57-4f7a-997f-e2f2e8a45bf5" providerId="ADAL" clId="{EFE7BBED-A897-4AA8-9596-DAA8199C256E}" dt="2022-03-03T21:20:05.602" v="910" actId="693"/>
          <ac:spMkLst>
            <pc:docMk/>
            <pc:sldMk cId="541853025" sldId="256"/>
            <ac:spMk id="34" creationId="{B652AB09-685E-4F90-B91D-1985597C0965}"/>
          </ac:spMkLst>
        </pc:spChg>
        <pc:spChg chg="add mod">
          <ac:chgData name="Robert Smith" userId="d778553e-bb57-4f7a-997f-e2f2e8a45bf5" providerId="ADAL" clId="{EFE7BBED-A897-4AA8-9596-DAA8199C256E}" dt="2022-03-03T20:46:13.568" v="717" actId="20577"/>
          <ac:spMkLst>
            <pc:docMk/>
            <pc:sldMk cId="541853025" sldId="256"/>
            <ac:spMk id="36" creationId="{EFD57346-F305-41C9-A076-C134EB4A6F8E}"/>
          </ac:spMkLst>
        </pc:spChg>
        <pc:spChg chg="add mod">
          <ac:chgData name="Robert Smith" userId="d778553e-bb57-4f7a-997f-e2f2e8a45bf5" providerId="ADAL" clId="{EFE7BBED-A897-4AA8-9596-DAA8199C256E}" dt="2022-03-03T21:30:52.908" v="1203" actId="14100"/>
          <ac:spMkLst>
            <pc:docMk/>
            <pc:sldMk cId="541853025" sldId="256"/>
            <ac:spMk id="38" creationId="{AB776BA6-6509-4CEF-83E7-FA362FE0D173}"/>
          </ac:spMkLst>
        </pc:spChg>
        <pc:spChg chg="add mod">
          <ac:chgData name="Robert Smith" userId="d778553e-bb57-4f7a-997f-e2f2e8a45bf5" providerId="ADAL" clId="{EFE7BBED-A897-4AA8-9596-DAA8199C256E}" dt="2022-03-03T21:20:05.602" v="910" actId="693"/>
          <ac:spMkLst>
            <pc:docMk/>
            <pc:sldMk cId="541853025" sldId="256"/>
            <ac:spMk id="40" creationId="{5C63986C-9F96-4D9D-A088-CE48C71E7534}"/>
          </ac:spMkLst>
        </pc:spChg>
        <pc:spChg chg="add mod">
          <ac:chgData name="Robert Smith" userId="d778553e-bb57-4f7a-997f-e2f2e8a45bf5" providerId="ADAL" clId="{EFE7BBED-A897-4AA8-9596-DAA8199C256E}" dt="2022-03-03T20:36:46.938" v="702" actId="408"/>
          <ac:spMkLst>
            <pc:docMk/>
            <pc:sldMk cId="541853025" sldId="256"/>
            <ac:spMk id="43" creationId="{590EB5D8-CE2D-45F3-ACAF-9DA729312B23}"/>
          </ac:spMkLst>
        </pc:spChg>
        <pc:spChg chg="mod">
          <ac:chgData name="Robert Smith" userId="d778553e-bb57-4f7a-997f-e2f2e8a45bf5" providerId="ADAL" clId="{EFE7BBED-A897-4AA8-9596-DAA8199C256E}" dt="2022-03-03T21:12:58.360" v="862" actId="11530"/>
          <ac:spMkLst>
            <pc:docMk/>
            <pc:sldMk cId="541853025" sldId="256"/>
            <ac:spMk id="44" creationId="{CBB4A4B4-42ED-49BA-9762-64FF0479C71A}"/>
          </ac:spMkLst>
        </pc:spChg>
        <pc:spChg chg="mod">
          <ac:chgData name="Robert Smith" userId="d778553e-bb57-4f7a-997f-e2f2e8a45bf5" providerId="ADAL" clId="{EFE7BBED-A897-4AA8-9596-DAA8199C256E}" dt="2022-03-03T21:12:58.360" v="862" actId="11530"/>
          <ac:spMkLst>
            <pc:docMk/>
            <pc:sldMk cId="541853025" sldId="256"/>
            <ac:spMk id="45" creationId="{A29446C2-350D-4C8D-A0A6-F8D2EF0CE3DE}"/>
          </ac:spMkLst>
        </pc:spChg>
        <pc:spChg chg="add mod">
          <ac:chgData name="Robert Smith" userId="d778553e-bb57-4f7a-997f-e2f2e8a45bf5" providerId="ADAL" clId="{EFE7BBED-A897-4AA8-9596-DAA8199C256E}" dt="2022-03-03T20:55:14.686" v="847" actId="1076"/>
          <ac:spMkLst>
            <pc:docMk/>
            <pc:sldMk cId="541853025" sldId="256"/>
            <ac:spMk id="47" creationId="{DEF46836-0016-44DA-8325-56683A0F6F5E}"/>
          </ac:spMkLst>
        </pc:spChg>
        <pc:spChg chg="add mod">
          <ac:chgData name="Robert Smith" userId="d778553e-bb57-4f7a-997f-e2f2e8a45bf5" providerId="ADAL" clId="{EFE7BBED-A897-4AA8-9596-DAA8199C256E}" dt="2022-03-03T21:30:38.947" v="1202" actId="14100"/>
          <ac:spMkLst>
            <pc:docMk/>
            <pc:sldMk cId="541853025" sldId="256"/>
            <ac:spMk id="49" creationId="{76024B2D-E030-4FEE-8C4F-74A12FE7A3A6}"/>
          </ac:spMkLst>
        </pc:spChg>
        <pc:spChg chg="add del">
          <ac:chgData name="Robert Smith" userId="d778553e-bb57-4f7a-997f-e2f2e8a45bf5" providerId="ADAL" clId="{EFE7BBED-A897-4AA8-9596-DAA8199C256E}" dt="2022-03-03T21:18:58.547" v="904" actId="11529"/>
          <ac:spMkLst>
            <pc:docMk/>
            <pc:sldMk cId="541853025" sldId="256"/>
            <ac:spMk id="49" creationId="{8E0E86E6-D55A-4B84-BFF8-D746B501FDD0}"/>
          </ac:spMkLst>
        </pc:spChg>
        <pc:spChg chg="add del mod">
          <ac:chgData name="Robert Smith" userId="d778553e-bb57-4f7a-997f-e2f2e8a45bf5" providerId="ADAL" clId="{EFE7BBED-A897-4AA8-9596-DAA8199C256E}" dt="2022-03-03T21:20:10.084" v="911" actId="478"/>
          <ac:spMkLst>
            <pc:docMk/>
            <pc:sldMk cId="541853025" sldId="256"/>
            <ac:spMk id="50" creationId="{A81A767D-32E8-4F13-A987-0F1EFE051563}"/>
          </ac:spMkLst>
        </pc:spChg>
        <pc:spChg chg="mod">
          <ac:chgData name="Robert Smith" userId="d778553e-bb57-4f7a-997f-e2f2e8a45bf5" providerId="ADAL" clId="{EFE7BBED-A897-4AA8-9596-DAA8199C256E}" dt="2022-03-03T21:14:51.478" v="871" actId="207"/>
          <ac:spMkLst>
            <pc:docMk/>
            <pc:sldMk cId="541853025" sldId="256"/>
            <ac:spMk id="61" creationId="{A0AE57D0-BEB9-4B64-BCD9-58A73580DA24}"/>
          </ac:spMkLst>
        </pc:spChg>
        <pc:spChg chg="mod">
          <ac:chgData name="Robert Smith" userId="d778553e-bb57-4f7a-997f-e2f2e8a45bf5" providerId="ADAL" clId="{EFE7BBED-A897-4AA8-9596-DAA8199C256E}" dt="2022-03-03T21:28:43.677" v="1030" actId="20577"/>
          <ac:spMkLst>
            <pc:docMk/>
            <pc:sldMk cId="541853025" sldId="256"/>
            <ac:spMk id="63" creationId="{051D7756-A912-4D0B-AA4A-982C6CE1E8B4}"/>
          </ac:spMkLst>
        </pc:spChg>
        <pc:spChg chg="mod">
          <ac:chgData name="Robert Smith" userId="d778553e-bb57-4f7a-997f-e2f2e8a45bf5" providerId="ADAL" clId="{EFE7BBED-A897-4AA8-9596-DAA8199C256E}" dt="2022-03-03T21:31:24.820" v="1204" actId="13926"/>
          <ac:spMkLst>
            <pc:docMk/>
            <pc:sldMk cId="541853025" sldId="256"/>
            <ac:spMk id="65" creationId="{D98E7FF2-60F8-475A-882D-52C2715AC9E5}"/>
          </ac:spMkLst>
        </pc:spChg>
        <pc:spChg chg="del">
          <ac:chgData name="Robert Smith" userId="d778553e-bb57-4f7a-997f-e2f2e8a45bf5" providerId="ADAL" clId="{EFE7BBED-A897-4AA8-9596-DAA8199C256E}" dt="2022-03-03T16:59:30.731" v="171" actId="478"/>
          <ac:spMkLst>
            <pc:docMk/>
            <pc:sldMk cId="541853025" sldId="256"/>
            <ac:spMk id="163" creationId="{6025E083-3239-49D1-B660-B24B92EF00BB}"/>
          </ac:spMkLst>
        </pc:spChg>
        <pc:grpChg chg="add mod">
          <ac:chgData name="Robert Smith" userId="d778553e-bb57-4f7a-997f-e2f2e8a45bf5" providerId="ADAL" clId="{EFE7BBED-A897-4AA8-9596-DAA8199C256E}" dt="2022-03-03T15:16:04.663" v="36" actId="1076"/>
          <ac:grpSpMkLst>
            <pc:docMk/>
            <pc:sldMk cId="541853025" sldId="256"/>
            <ac:grpSpMk id="3" creationId="{AC877246-4846-4FCF-91D9-60502B5830D7}"/>
          </ac:grpSpMkLst>
        </pc:grpChg>
        <pc:grpChg chg="add mod">
          <ac:chgData name="Robert Smith" userId="d778553e-bb57-4f7a-997f-e2f2e8a45bf5" providerId="ADAL" clId="{EFE7BBED-A897-4AA8-9596-DAA8199C256E}" dt="2022-03-03T20:45:37.190" v="715" actId="164"/>
          <ac:grpSpMkLst>
            <pc:docMk/>
            <pc:sldMk cId="541853025" sldId="256"/>
            <ac:grpSpMk id="14" creationId="{651BA8A4-25C9-47AC-9500-2CB2CFCB9507}"/>
          </ac:grpSpMkLst>
        </pc:grpChg>
        <pc:grpChg chg="add del mod">
          <ac:chgData name="Robert Smith" userId="d778553e-bb57-4f7a-997f-e2f2e8a45bf5" providerId="ADAL" clId="{EFE7BBED-A897-4AA8-9596-DAA8199C256E}" dt="2022-03-03T20:44:04.009" v="712" actId="478"/>
          <ac:grpSpMkLst>
            <pc:docMk/>
            <pc:sldMk cId="541853025" sldId="256"/>
            <ac:grpSpMk id="14" creationId="{DCB66F6F-0B86-4A66-A1DB-0F31A22F0EBB}"/>
          </ac:grpSpMkLst>
        </pc:grpChg>
        <pc:grpChg chg="mod">
          <ac:chgData name="Robert Smith" userId="d778553e-bb57-4f7a-997f-e2f2e8a45bf5" providerId="ADAL" clId="{EFE7BBED-A897-4AA8-9596-DAA8199C256E}" dt="2022-03-03T20:45:37.190" v="715" actId="164"/>
          <ac:grpSpMkLst>
            <pc:docMk/>
            <pc:sldMk cId="541853025" sldId="256"/>
            <ac:grpSpMk id="25" creationId="{2187B9CC-6114-4411-946A-E8911BC977AC}"/>
          </ac:grpSpMkLst>
        </pc:grpChg>
        <pc:grpChg chg="add mod">
          <ac:chgData name="Robert Smith" userId="d778553e-bb57-4f7a-997f-e2f2e8a45bf5" providerId="ADAL" clId="{EFE7BBED-A897-4AA8-9596-DAA8199C256E}" dt="2022-03-03T20:30:32.459" v="672" actId="1038"/>
          <ac:grpSpMkLst>
            <pc:docMk/>
            <pc:sldMk cId="541853025" sldId="256"/>
            <ac:grpSpMk id="35" creationId="{AE0FA8DE-1AE7-400B-8BA5-2D50DB3D62EB}"/>
          </ac:grpSpMkLst>
        </pc:grpChg>
        <pc:grpChg chg="del">
          <ac:chgData name="Robert Smith" userId="d778553e-bb57-4f7a-997f-e2f2e8a45bf5" providerId="ADAL" clId="{EFE7BBED-A897-4AA8-9596-DAA8199C256E}" dt="2022-03-03T16:59:29.547" v="170" actId="478"/>
          <ac:grpSpMkLst>
            <pc:docMk/>
            <pc:sldMk cId="541853025" sldId="256"/>
            <ac:grpSpMk id="53" creationId="{15D7491A-538F-4998-B856-3B8476DB6875}"/>
          </ac:grpSpMkLst>
        </pc:grpChg>
        <pc:grpChg chg="mod">
          <ac:chgData name="Robert Smith" userId="d778553e-bb57-4f7a-997f-e2f2e8a45bf5" providerId="ADAL" clId="{EFE7BBED-A897-4AA8-9596-DAA8199C256E}" dt="2022-03-03T21:22:44.121" v="944" actId="1076"/>
          <ac:grpSpMkLst>
            <pc:docMk/>
            <pc:sldMk cId="541853025" sldId="256"/>
            <ac:grpSpMk id="60" creationId="{F4F41731-7673-4866-9A15-622D2126B11B}"/>
          </ac:grpSpMkLst>
        </pc:grpChg>
        <pc:grpChg chg="mod">
          <ac:chgData name="Robert Smith" userId="d778553e-bb57-4f7a-997f-e2f2e8a45bf5" providerId="ADAL" clId="{EFE7BBED-A897-4AA8-9596-DAA8199C256E}" dt="2022-03-03T21:22:44.121" v="944" actId="1076"/>
          <ac:grpSpMkLst>
            <pc:docMk/>
            <pc:sldMk cId="541853025" sldId="256"/>
            <ac:grpSpMk id="62" creationId="{65C2191B-421B-48C2-88C4-C394A827FFC1}"/>
          </ac:grpSpMkLst>
        </pc:grpChg>
        <pc:grpChg chg="mod">
          <ac:chgData name="Robert Smith" userId="d778553e-bb57-4f7a-997f-e2f2e8a45bf5" providerId="ADAL" clId="{EFE7BBED-A897-4AA8-9596-DAA8199C256E}" dt="2022-03-03T19:59:23.008" v="527" actId="1076"/>
          <ac:grpSpMkLst>
            <pc:docMk/>
            <pc:sldMk cId="541853025" sldId="256"/>
            <ac:grpSpMk id="164" creationId="{AEA0F300-C115-4535-95D1-4C3D398F9E55}"/>
          </ac:grpSpMkLst>
        </pc:grpChg>
        <pc:picChg chg="add mod">
          <ac:chgData name="Robert Smith" userId="d778553e-bb57-4f7a-997f-e2f2e8a45bf5" providerId="ADAL" clId="{EFE7BBED-A897-4AA8-9596-DAA8199C256E}" dt="2022-03-03T21:22:44.121" v="944" actId="1076"/>
          <ac:picMkLst>
            <pc:docMk/>
            <pc:sldMk cId="541853025" sldId="256"/>
            <ac:picMk id="8" creationId="{002CAB07-E489-4BD1-A000-592258DE2D64}"/>
          </ac:picMkLst>
        </pc:picChg>
        <pc:picChg chg="add mod">
          <ac:chgData name="Robert Smith" userId="d778553e-bb57-4f7a-997f-e2f2e8a45bf5" providerId="ADAL" clId="{EFE7BBED-A897-4AA8-9596-DAA8199C256E}" dt="2022-03-03T21:23:05.645" v="947" actId="1076"/>
          <ac:picMkLst>
            <pc:docMk/>
            <pc:sldMk cId="541853025" sldId="256"/>
            <ac:picMk id="10" creationId="{0F638BFF-BB1B-471F-8104-6A169113D7FD}"/>
          </ac:picMkLst>
        </pc:picChg>
        <pc:picChg chg="add del mod">
          <ac:chgData name="Robert Smith" userId="d778553e-bb57-4f7a-997f-e2f2e8a45bf5" providerId="ADAL" clId="{EFE7BBED-A897-4AA8-9596-DAA8199C256E}" dt="2022-03-03T21:11:39.988" v="858" actId="478"/>
          <ac:picMkLst>
            <pc:docMk/>
            <pc:sldMk cId="541853025" sldId="256"/>
            <ac:picMk id="12" creationId="{A684A989-6815-4D2C-BB0A-2EB26F3823B4}"/>
          </ac:picMkLst>
        </pc:picChg>
        <pc:picChg chg="add del mod">
          <ac:chgData name="Robert Smith" userId="d778553e-bb57-4f7a-997f-e2f2e8a45bf5" providerId="ADAL" clId="{EFE7BBED-A897-4AA8-9596-DAA8199C256E}" dt="2022-03-03T21:11:39.988" v="858" actId="478"/>
          <ac:picMkLst>
            <pc:docMk/>
            <pc:sldMk cId="541853025" sldId="256"/>
            <ac:picMk id="19" creationId="{843F430D-6D1F-4313-AB4E-D8E34B915B7C}"/>
          </ac:picMkLst>
        </pc:picChg>
        <pc:picChg chg="del">
          <ac:chgData name="Robert Smith" userId="d778553e-bb57-4f7a-997f-e2f2e8a45bf5" providerId="ADAL" clId="{EFE7BBED-A897-4AA8-9596-DAA8199C256E}" dt="2022-03-03T19:15:19.120" v="187" actId="478"/>
          <ac:picMkLst>
            <pc:docMk/>
            <pc:sldMk cId="541853025" sldId="256"/>
            <ac:picMk id="21" creationId="{6BF499C7-79FA-4EB8-8B74-475EBCF095CB}"/>
          </ac:picMkLst>
        </pc:picChg>
        <pc:picChg chg="add mod">
          <ac:chgData name="Robert Smith" userId="d778553e-bb57-4f7a-997f-e2f2e8a45bf5" providerId="ADAL" clId="{EFE7BBED-A897-4AA8-9596-DAA8199C256E}" dt="2022-03-03T21:20:05.602" v="910" actId="693"/>
          <ac:picMkLst>
            <pc:docMk/>
            <pc:sldMk cId="541853025" sldId="256"/>
            <ac:picMk id="27" creationId="{25537F57-367D-4FFD-9708-FABAAF44D817}"/>
          </ac:picMkLst>
        </pc:picChg>
        <pc:picChg chg="add mod">
          <ac:chgData name="Robert Smith" userId="d778553e-bb57-4f7a-997f-e2f2e8a45bf5" providerId="ADAL" clId="{EFE7BBED-A897-4AA8-9596-DAA8199C256E}" dt="2022-03-03T21:26:59.041" v="998" actId="1076"/>
          <ac:picMkLst>
            <pc:docMk/>
            <pc:sldMk cId="541853025" sldId="256"/>
            <ac:picMk id="28" creationId="{27EBE72D-AB3A-481C-BFDF-14B53019C86B}"/>
          </ac:picMkLst>
        </pc:picChg>
        <pc:picChg chg="add mod">
          <ac:chgData name="Robert Smith" userId="d778553e-bb57-4f7a-997f-e2f2e8a45bf5" providerId="ADAL" clId="{EFE7BBED-A897-4AA8-9596-DAA8199C256E}" dt="2022-03-03T20:09:10.848" v="650" actId="27614"/>
          <ac:picMkLst>
            <pc:docMk/>
            <pc:sldMk cId="541853025" sldId="256"/>
            <ac:picMk id="29" creationId="{C63CF357-D048-43BA-8A3D-DA211D145667}"/>
          </ac:picMkLst>
        </pc:picChg>
        <pc:picChg chg="add mod">
          <ac:chgData name="Robert Smith" userId="d778553e-bb57-4f7a-997f-e2f2e8a45bf5" providerId="ADAL" clId="{EFE7BBED-A897-4AA8-9596-DAA8199C256E}" dt="2022-03-03T21:22:44.121" v="944" actId="1076"/>
          <ac:picMkLst>
            <pc:docMk/>
            <pc:sldMk cId="541853025" sldId="256"/>
            <ac:picMk id="32" creationId="{C3D139C2-E646-4FAB-B4BA-2367ABD151F6}"/>
          </ac:picMkLst>
        </pc:picChg>
        <pc:picChg chg="add del mod">
          <ac:chgData name="Robert Smith" userId="d778553e-bb57-4f7a-997f-e2f2e8a45bf5" providerId="ADAL" clId="{EFE7BBED-A897-4AA8-9596-DAA8199C256E}" dt="2022-03-03T20:16:20.248" v="666" actId="478"/>
          <ac:picMkLst>
            <pc:docMk/>
            <pc:sldMk cId="541853025" sldId="256"/>
            <ac:picMk id="36" creationId="{11E556AB-3ECB-450B-976D-869C37EBC583}"/>
          </ac:picMkLst>
        </pc:picChg>
        <pc:picChg chg="add del mod">
          <ac:chgData name="Robert Smith" userId="d778553e-bb57-4f7a-997f-e2f2e8a45bf5" providerId="ADAL" clId="{EFE7BBED-A897-4AA8-9596-DAA8199C256E}" dt="2022-03-03T19:59:02.680" v="524" actId="478"/>
          <ac:picMkLst>
            <pc:docMk/>
            <pc:sldMk cId="541853025" sldId="256"/>
            <ac:picMk id="36" creationId="{B13FFA6F-FF9B-47BC-868C-2A1A9415A648}"/>
          </ac:picMkLst>
        </pc:picChg>
        <pc:picChg chg="add del mod modCrop">
          <ac:chgData name="Robert Smith" userId="d778553e-bb57-4f7a-997f-e2f2e8a45bf5" providerId="ADAL" clId="{EFE7BBED-A897-4AA8-9596-DAA8199C256E}" dt="2022-03-03T19:31:29.165" v="358" actId="478"/>
          <ac:picMkLst>
            <pc:docMk/>
            <pc:sldMk cId="541853025" sldId="256"/>
            <ac:picMk id="166" creationId="{ADCFD6C9-2E4F-4F65-A8B4-7B9745C2F65A}"/>
          </ac:picMkLst>
        </pc:picChg>
        <pc:picChg chg="add del mod modCrop">
          <ac:chgData name="Robert Smith" userId="d778553e-bb57-4f7a-997f-e2f2e8a45bf5" providerId="ADAL" clId="{EFE7BBED-A897-4AA8-9596-DAA8199C256E}" dt="2022-03-03T19:27:48.883" v="221" actId="478"/>
          <ac:picMkLst>
            <pc:docMk/>
            <pc:sldMk cId="541853025" sldId="256"/>
            <ac:picMk id="168" creationId="{5CDB332F-93D0-4446-AD74-7FF12A29145D}"/>
          </ac:picMkLst>
        </pc:picChg>
        <pc:picChg chg="add del mod modCrop">
          <ac:chgData name="Robert Smith" userId="d778553e-bb57-4f7a-997f-e2f2e8a45bf5" providerId="ADAL" clId="{EFE7BBED-A897-4AA8-9596-DAA8199C256E}" dt="2022-03-03T19:27:33.163" v="220" actId="478"/>
          <ac:picMkLst>
            <pc:docMk/>
            <pc:sldMk cId="541853025" sldId="256"/>
            <ac:picMk id="170" creationId="{F7E8E3DD-700E-44FA-8BED-2D6CE435DBD5}"/>
          </ac:picMkLst>
        </pc:picChg>
        <pc:cxnChg chg="add del mod">
          <ac:chgData name="Robert Smith" userId="d778553e-bb57-4f7a-997f-e2f2e8a45bf5" providerId="ADAL" clId="{EFE7BBED-A897-4AA8-9596-DAA8199C256E}" dt="2022-03-03T20:02:08.058" v="641" actId="478"/>
          <ac:cxnSpMkLst>
            <pc:docMk/>
            <pc:sldMk cId="541853025" sldId="256"/>
            <ac:cxnSpMk id="8" creationId="{12F0C4B6-5DAA-4A64-B1B9-B2F333AD85CD}"/>
          </ac:cxnSpMkLst>
        </pc:cxnChg>
        <pc:cxnChg chg="add del mod">
          <ac:chgData name="Robert Smith" userId="d778553e-bb57-4f7a-997f-e2f2e8a45bf5" providerId="ADAL" clId="{EFE7BBED-A897-4AA8-9596-DAA8199C256E}" dt="2022-03-03T20:03:24.294" v="647" actId="478"/>
          <ac:cxnSpMkLst>
            <pc:docMk/>
            <pc:sldMk cId="541853025" sldId="256"/>
            <ac:cxnSpMk id="8" creationId="{957AAB38-980A-41B4-A2AC-D752651FFA5F}"/>
          </ac:cxnSpMkLst>
        </pc:cxnChg>
        <pc:cxnChg chg="mod">
          <ac:chgData name="Robert Smith" userId="d778553e-bb57-4f7a-997f-e2f2e8a45bf5" providerId="ADAL" clId="{EFE7BBED-A897-4AA8-9596-DAA8199C256E}" dt="2022-03-03T19:50:45.635" v="518" actId="1076"/>
          <ac:cxnSpMkLst>
            <pc:docMk/>
            <pc:sldMk cId="541853025" sldId="256"/>
            <ac:cxnSpMk id="28" creationId="{5AE1159E-99FC-40F1-82C9-97219C8F3921}"/>
          </ac:cxnSpMkLst>
        </pc:cxnChg>
        <pc:cxnChg chg="add mod">
          <ac:chgData name="Robert Smith" userId="d778553e-bb57-4f7a-997f-e2f2e8a45bf5" providerId="ADAL" clId="{EFE7BBED-A897-4AA8-9596-DAA8199C256E}" dt="2022-03-03T21:20:05.602" v="910" actId="693"/>
          <ac:cxnSpMkLst>
            <pc:docMk/>
            <pc:sldMk cId="541853025" sldId="256"/>
            <ac:cxnSpMk id="30" creationId="{B69179E1-7981-4AAD-9E18-F82A79276912}"/>
          </ac:cxnSpMkLst>
        </pc:cxnChg>
        <pc:cxnChg chg="add mod">
          <ac:chgData name="Robert Smith" userId="d778553e-bb57-4f7a-997f-e2f2e8a45bf5" providerId="ADAL" clId="{EFE7BBED-A897-4AA8-9596-DAA8199C256E}" dt="2022-03-03T21:20:05.602" v="910" actId="693"/>
          <ac:cxnSpMkLst>
            <pc:docMk/>
            <pc:sldMk cId="541853025" sldId="256"/>
            <ac:cxnSpMk id="37" creationId="{D7888F48-A989-4A35-9ED6-01DE16BB493E}"/>
          </ac:cxnSpMkLst>
        </pc:cxnChg>
        <pc:cxnChg chg="add del mod">
          <ac:chgData name="Robert Smith" userId="d778553e-bb57-4f7a-997f-e2f2e8a45bf5" providerId="ADAL" clId="{EFE7BBED-A897-4AA8-9596-DAA8199C256E}" dt="2022-03-03T20:02:08.058" v="641" actId="478"/>
          <ac:cxnSpMkLst>
            <pc:docMk/>
            <pc:sldMk cId="541853025" sldId="256"/>
            <ac:cxnSpMk id="41" creationId="{C161CFAE-4F6E-43A4-8523-29F4F517C179}"/>
          </ac:cxnSpMkLst>
        </pc:cxnChg>
        <pc:cxnChg chg="add del">
          <ac:chgData name="Robert Smith" userId="d778553e-bb57-4f7a-997f-e2f2e8a45bf5" providerId="ADAL" clId="{EFE7BBED-A897-4AA8-9596-DAA8199C256E}" dt="2022-03-03T21:18:35.649" v="902" actId="11529"/>
          <ac:cxnSpMkLst>
            <pc:docMk/>
            <pc:sldMk cId="541853025" sldId="256"/>
            <ac:cxnSpMk id="48" creationId="{5BD297FB-F17F-4B07-B0F5-CA00EBDF0902}"/>
          </ac:cxnSpMkLst>
        </pc:cxnChg>
        <pc:cxnChg chg="add mod">
          <ac:chgData name="Robert Smith" userId="d778553e-bb57-4f7a-997f-e2f2e8a45bf5" providerId="ADAL" clId="{EFE7BBED-A897-4AA8-9596-DAA8199C256E}" dt="2022-03-03T21:21:16.742" v="926" actId="14100"/>
          <ac:cxnSpMkLst>
            <pc:docMk/>
            <pc:sldMk cId="541853025" sldId="256"/>
            <ac:cxnSpMk id="52" creationId="{E11667BF-49D2-4176-BF35-A0EF785D67EE}"/>
          </ac:cxnSpMkLst>
        </pc:cxnChg>
        <pc:cxnChg chg="add mod">
          <ac:chgData name="Robert Smith" userId="d778553e-bb57-4f7a-997f-e2f2e8a45bf5" providerId="ADAL" clId="{EFE7BBED-A897-4AA8-9596-DAA8199C256E}" dt="2022-03-03T21:21:09.900" v="924" actId="14100"/>
          <ac:cxnSpMkLst>
            <pc:docMk/>
            <pc:sldMk cId="541853025" sldId="256"/>
            <ac:cxnSpMk id="66" creationId="{66E628E0-6FA4-4BE9-842B-78877C5853C7}"/>
          </ac:cxnSpMkLst>
        </pc:cxnChg>
        <pc:cxnChg chg="add mod">
          <ac:chgData name="Robert Smith" userId="d778553e-bb57-4f7a-997f-e2f2e8a45bf5" providerId="ADAL" clId="{EFE7BBED-A897-4AA8-9596-DAA8199C256E}" dt="2022-03-03T21:21:34.843" v="931" actId="14100"/>
          <ac:cxnSpMkLst>
            <pc:docMk/>
            <pc:sldMk cId="541853025" sldId="256"/>
            <ac:cxnSpMk id="75" creationId="{F55A0B60-EA67-42DE-860F-42012555DB0E}"/>
          </ac:cxnSpMkLst>
        </pc:cxnChg>
      </pc:sldChg>
    </pc:docChg>
  </pc:docChgLst>
  <pc:docChgLst>
    <pc:chgData name="Robert Smith" userId="d778553e-bb57-4f7a-997f-e2f2e8a45bf5" providerId="ADAL" clId="{930F66AE-460B-45DD-B55C-55925571B027}"/>
    <pc:docChg chg="custSel modSld">
      <pc:chgData name="Robert Smith" userId="d778553e-bb57-4f7a-997f-e2f2e8a45bf5" providerId="ADAL" clId="{930F66AE-460B-45DD-B55C-55925571B027}" dt="2022-03-28T03:27:48.370" v="167" actId="1076"/>
      <pc:docMkLst>
        <pc:docMk/>
      </pc:docMkLst>
      <pc:sldChg chg="addSp delSp modSp mod">
        <pc:chgData name="Robert Smith" userId="d778553e-bb57-4f7a-997f-e2f2e8a45bf5" providerId="ADAL" clId="{930F66AE-460B-45DD-B55C-55925571B027}" dt="2022-03-28T03:27:48.370" v="167" actId="1076"/>
        <pc:sldMkLst>
          <pc:docMk/>
          <pc:sldMk cId="541853025" sldId="256"/>
        </pc:sldMkLst>
        <pc:spChg chg="mod">
          <ac:chgData name="Robert Smith" userId="d778553e-bb57-4f7a-997f-e2f2e8a45bf5" providerId="ADAL" clId="{930F66AE-460B-45DD-B55C-55925571B027}" dt="2022-03-28T03:20:23.250" v="79" actId="1076"/>
          <ac:spMkLst>
            <pc:docMk/>
            <pc:sldMk cId="541853025" sldId="256"/>
            <ac:spMk id="21" creationId="{3283AEDB-126D-43DA-823A-6D3B948E53E8}"/>
          </ac:spMkLst>
        </pc:spChg>
        <pc:spChg chg="mod">
          <ac:chgData name="Robert Smith" userId="d778553e-bb57-4f7a-997f-e2f2e8a45bf5" providerId="ADAL" clId="{930F66AE-460B-45DD-B55C-55925571B027}" dt="2022-03-28T03:23:48.709" v="127" actId="14100"/>
          <ac:spMkLst>
            <pc:docMk/>
            <pc:sldMk cId="541853025" sldId="256"/>
            <ac:spMk id="29" creationId="{5CEA6183-8120-41CA-BC17-75F1E2C93569}"/>
          </ac:spMkLst>
        </pc:spChg>
        <pc:spChg chg="mod">
          <ac:chgData name="Robert Smith" userId="d778553e-bb57-4f7a-997f-e2f2e8a45bf5" providerId="ADAL" clId="{930F66AE-460B-45DD-B55C-55925571B027}" dt="2022-03-28T02:58:35.866" v="14" actId="14100"/>
          <ac:spMkLst>
            <pc:docMk/>
            <pc:sldMk cId="541853025" sldId="256"/>
            <ac:spMk id="36" creationId="{EFD57346-F305-41C9-A076-C134EB4A6F8E}"/>
          </ac:spMkLst>
        </pc:spChg>
        <pc:spChg chg="mod">
          <ac:chgData name="Robert Smith" userId="d778553e-bb57-4f7a-997f-e2f2e8a45bf5" providerId="ADAL" clId="{930F66AE-460B-45DD-B55C-55925571B027}" dt="2022-03-28T03:24:05.155" v="130" actId="1076"/>
          <ac:spMkLst>
            <pc:docMk/>
            <pc:sldMk cId="541853025" sldId="256"/>
            <ac:spMk id="44" creationId="{CBB4A4B4-42ED-49BA-9762-64FF0479C71A}"/>
          </ac:spMkLst>
        </pc:spChg>
        <pc:spChg chg="mod">
          <ac:chgData name="Robert Smith" userId="d778553e-bb57-4f7a-997f-e2f2e8a45bf5" providerId="ADAL" clId="{930F66AE-460B-45DD-B55C-55925571B027}" dt="2022-03-28T03:23:54.823" v="129" actId="1076"/>
          <ac:spMkLst>
            <pc:docMk/>
            <pc:sldMk cId="541853025" sldId="256"/>
            <ac:spMk id="45" creationId="{A29446C2-350D-4C8D-A0A6-F8D2EF0CE3DE}"/>
          </ac:spMkLst>
        </pc:spChg>
        <pc:spChg chg="mod">
          <ac:chgData name="Robert Smith" userId="d778553e-bb57-4f7a-997f-e2f2e8a45bf5" providerId="ADAL" clId="{930F66AE-460B-45DD-B55C-55925571B027}" dt="2022-03-28T03:19:53.880" v="71" actId="1076"/>
          <ac:spMkLst>
            <pc:docMk/>
            <pc:sldMk cId="541853025" sldId="256"/>
            <ac:spMk id="46" creationId="{F3EDEEBF-4B4C-4AEB-82B2-B09BA7C981CC}"/>
          </ac:spMkLst>
        </pc:spChg>
        <pc:grpChg chg="mod">
          <ac:chgData name="Robert Smith" userId="d778553e-bb57-4f7a-997f-e2f2e8a45bf5" providerId="ADAL" clId="{930F66AE-460B-45DD-B55C-55925571B027}" dt="2022-03-28T03:19:45.421" v="69" actId="14100"/>
          <ac:grpSpMkLst>
            <pc:docMk/>
            <pc:sldMk cId="541853025" sldId="256"/>
            <ac:grpSpMk id="31" creationId="{6FE6F234-1DEF-4C95-BB17-D3E7DE831CBD}"/>
          </ac:grpSpMkLst>
        </pc:grpChg>
        <pc:picChg chg="add mod">
          <ac:chgData name="Robert Smith" userId="d778553e-bb57-4f7a-997f-e2f2e8a45bf5" providerId="ADAL" clId="{930F66AE-460B-45DD-B55C-55925571B027}" dt="2022-03-28T03:24:14.211" v="132" actId="1076"/>
          <ac:picMkLst>
            <pc:docMk/>
            <pc:sldMk cId="541853025" sldId="256"/>
            <ac:picMk id="6" creationId="{34F26BAC-E849-4604-BBF4-4D0A940C87B3}"/>
          </ac:picMkLst>
        </pc:picChg>
        <pc:picChg chg="mod">
          <ac:chgData name="Robert Smith" userId="d778553e-bb57-4f7a-997f-e2f2e8a45bf5" providerId="ADAL" clId="{930F66AE-460B-45DD-B55C-55925571B027}" dt="2022-03-28T03:12:08.264" v="67" actId="1037"/>
          <ac:picMkLst>
            <pc:docMk/>
            <pc:sldMk cId="541853025" sldId="256"/>
            <ac:picMk id="10" creationId="{0F638BFF-BB1B-471F-8104-6A169113D7FD}"/>
          </ac:picMkLst>
        </pc:picChg>
        <pc:picChg chg="mod">
          <ac:chgData name="Robert Smith" userId="d778553e-bb57-4f7a-997f-e2f2e8a45bf5" providerId="ADAL" clId="{930F66AE-460B-45DD-B55C-55925571B027}" dt="2022-03-28T03:24:10.743" v="131" actId="1076"/>
          <ac:picMkLst>
            <pc:docMk/>
            <pc:sldMk cId="541853025" sldId="256"/>
            <ac:picMk id="13" creationId="{D007ADC8-B978-41F1-BC32-9EE4DDEF1B14}"/>
          </ac:picMkLst>
        </pc:picChg>
        <pc:picChg chg="add del mod">
          <ac:chgData name="Robert Smith" userId="d778553e-bb57-4f7a-997f-e2f2e8a45bf5" providerId="ADAL" clId="{930F66AE-460B-45DD-B55C-55925571B027}" dt="2022-03-28T03:07:13.695" v="17" actId="478"/>
          <ac:picMkLst>
            <pc:docMk/>
            <pc:sldMk cId="541853025" sldId="256"/>
            <ac:picMk id="14" creationId="{D4F5EE9B-EC63-410E-BC75-D6FE3755534B}"/>
          </ac:picMkLst>
        </pc:picChg>
        <pc:picChg chg="mod">
          <ac:chgData name="Robert Smith" userId="d778553e-bb57-4f7a-997f-e2f2e8a45bf5" providerId="ADAL" clId="{930F66AE-460B-45DD-B55C-55925571B027}" dt="2022-03-28T03:27:48.370" v="167" actId="1076"/>
          <ac:picMkLst>
            <pc:docMk/>
            <pc:sldMk cId="541853025" sldId="256"/>
            <ac:picMk id="16" creationId="{8FB41B0A-8DA6-4613-A84A-C49F506180C5}"/>
          </ac:picMkLst>
        </pc:picChg>
        <pc:picChg chg="mod">
          <ac:chgData name="Robert Smith" userId="d778553e-bb57-4f7a-997f-e2f2e8a45bf5" providerId="ADAL" clId="{930F66AE-460B-45DD-B55C-55925571B027}" dt="2022-03-28T03:22:09.979" v="101" actId="1076"/>
          <ac:picMkLst>
            <pc:docMk/>
            <pc:sldMk cId="541853025" sldId="256"/>
            <ac:picMk id="18" creationId="{0B9B70FF-0431-4534-B6A4-79AE9FE1AC19}"/>
          </ac:picMkLst>
        </pc:picChg>
        <pc:picChg chg="add mod">
          <ac:chgData name="Robert Smith" userId="d778553e-bb57-4f7a-997f-e2f2e8a45bf5" providerId="ADAL" clId="{930F66AE-460B-45DD-B55C-55925571B027}" dt="2022-03-28T03:09:39.261" v="22" actId="962"/>
          <ac:picMkLst>
            <pc:docMk/>
            <pc:sldMk cId="541853025" sldId="256"/>
            <ac:picMk id="25" creationId="{2406A1FC-466D-4125-88F6-1A32026E4A4D}"/>
          </ac:picMkLst>
        </pc:picChg>
        <pc:picChg chg="mod">
          <ac:chgData name="Robert Smith" userId="d778553e-bb57-4f7a-997f-e2f2e8a45bf5" providerId="ADAL" clId="{930F66AE-460B-45DD-B55C-55925571B027}" dt="2022-03-28T03:11:56.598" v="52" actId="1037"/>
          <ac:picMkLst>
            <pc:docMk/>
            <pc:sldMk cId="541853025" sldId="256"/>
            <ac:picMk id="32" creationId="{C3D139C2-E646-4FAB-B4BA-2367ABD151F6}"/>
          </ac:picMkLst>
        </pc:picChg>
        <pc:picChg chg="del">
          <ac:chgData name="Robert Smith" userId="d778553e-bb57-4f7a-997f-e2f2e8a45bf5" providerId="ADAL" clId="{930F66AE-460B-45DD-B55C-55925571B027}" dt="2022-03-28T02:55:30.936" v="0" actId="478"/>
          <ac:picMkLst>
            <pc:docMk/>
            <pc:sldMk cId="541853025" sldId="256"/>
            <ac:picMk id="50" creationId="{12E3B7B0-E173-4A55-A0D7-74E8E6A45A2E}"/>
          </ac:picMkLst>
        </pc:picChg>
        <pc:picChg chg="mod">
          <ac:chgData name="Robert Smith" userId="d778553e-bb57-4f7a-997f-e2f2e8a45bf5" providerId="ADAL" clId="{930F66AE-460B-45DD-B55C-55925571B027}" dt="2022-03-28T03:20:30.848" v="92" actId="1035"/>
          <ac:picMkLst>
            <pc:docMk/>
            <pc:sldMk cId="541853025" sldId="256"/>
            <ac:picMk id="74" creationId="{B5C678F4-1A16-4D79-A641-01063E708229}"/>
          </ac:picMkLst>
        </pc:picChg>
        <pc:cxnChg chg="mod">
          <ac:chgData name="Robert Smith" userId="d778553e-bb57-4f7a-997f-e2f2e8a45bf5" providerId="ADAL" clId="{930F66AE-460B-45DD-B55C-55925571B027}" dt="2022-03-28T03:20:52.764" v="93" actId="14100"/>
          <ac:cxnSpMkLst>
            <pc:docMk/>
            <pc:sldMk cId="541853025" sldId="256"/>
            <ac:cxnSpMk id="37" creationId="{D7888F48-A989-4A35-9ED6-01DE16BB493E}"/>
          </ac:cxnSpMkLst>
        </pc:cxnChg>
        <pc:cxnChg chg="mod">
          <ac:chgData name="Robert Smith" userId="d778553e-bb57-4f7a-997f-e2f2e8a45bf5" providerId="ADAL" clId="{930F66AE-460B-45DD-B55C-55925571B027}" dt="2022-03-28T03:19:50.926" v="70" actId="14100"/>
          <ac:cxnSpMkLst>
            <pc:docMk/>
            <pc:sldMk cId="541853025" sldId="256"/>
            <ac:cxnSpMk id="42" creationId="{3960AB53-6007-49DF-B04F-30F929484F1D}"/>
          </ac:cxnSpMkLst>
        </pc:cxnChg>
      </pc:sldChg>
    </pc:docChg>
  </pc:docChgLst>
  <pc:docChgLst>
    <pc:chgData name="Noah Moffeit" userId="b7557469-c148-4310-b688-5187ce1333af" providerId="ADAL" clId="{D12B71ED-B4B1-4631-83E0-EE87B6DD43C1}"/>
    <pc:docChg chg="undo redo custSel mod modSld">
      <pc:chgData name="Noah Moffeit" userId="b7557469-c148-4310-b688-5187ce1333af" providerId="ADAL" clId="{D12B71ED-B4B1-4631-83E0-EE87B6DD43C1}" dt="2022-04-06T23:05:34.274" v="1969" actId="1037"/>
      <pc:docMkLst>
        <pc:docMk/>
      </pc:docMkLst>
      <pc:sldChg chg="addSp delSp modSp mod">
        <pc:chgData name="Noah Moffeit" userId="b7557469-c148-4310-b688-5187ce1333af" providerId="ADAL" clId="{D12B71ED-B4B1-4631-83E0-EE87B6DD43C1}" dt="2022-04-06T23:05:34.274" v="1969" actId="1037"/>
        <pc:sldMkLst>
          <pc:docMk/>
          <pc:sldMk cId="541853025" sldId="256"/>
        </pc:sldMkLst>
        <pc:spChg chg="add del mod">
          <ac:chgData name="Noah Moffeit" userId="b7557469-c148-4310-b688-5187ce1333af" providerId="ADAL" clId="{D12B71ED-B4B1-4631-83E0-EE87B6DD43C1}" dt="2022-03-01T20:09:03.104" v="114" actId="478"/>
          <ac:spMkLst>
            <pc:docMk/>
            <pc:sldMk cId="541853025" sldId="256"/>
            <ac:spMk id="2" creationId="{6F643B05-1E4C-4FB3-902C-20B066AD0EBD}"/>
          </ac:spMkLst>
        </pc:spChg>
        <pc:spChg chg="mod">
          <ac:chgData name="Noah Moffeit" userId="b7557469-c148-4310-b688-5187ce1333af" providerId="ADAL" clId="{D12B71ED-B4B1-4631-83E0-EE87B6DD43C1}" dt="2022-03-28T03:23:35.025" v="1914" actId="1076"/>
          <ac:spMkLst>
            <pc:docMk/>
            <pc:sldMk cId="541853025" sldId="256"/>
            <ac:spMk id="2" creationId="{EBA539C5-7EA3-4B13-B3EC-A81385E9E38A}"/>
          </ac:spMkLst>
        </pc:spChg>
        <pc:spChg chg="del mod">
          <ac:chgData name="Noah Moffeit" userId="b7557469-c148-4310-b688-5187ce1333af" providerId="ADAL" clId="{D12B71ED-B4B1-4631-83E0-EE87B6DD43C1}" dt="2022-03-03T21:10:59.922" v="1362"/>
          <ac:spMkLst>
            <pc:docMk/>
            <pc:sldMk cId="541853025" sldId="256"/>
            <ac:spMk id="3" creationId="{4D2AB50D-B578-43C0-91CF-43530208FF65}"/>
          </ac:spMkLst>
        </pc:spChg>
        <pc:spChg chg="del mod">
          <ac:chgData name="Noah Moffeit" userId="b7557469-c148-4310-b688-5187ce1333af" providerId="ADAL" clId="{D12B71ED-B4B1-4631-83E0-EE87B6DD43C1}" dt="2022-03-03T19:29:50.848" v="449" actId="478"/>
          <ac:spMkLst>
            <pc:docMk/>
            <pc:sldMk cId="541853025" sldId="256"/>
            <ac:spMk id="3" creationId="{7F46E93A-6426-4C87-A1ED-FE84B1477537}"/>
          </ac:spMkLst>
        </pc:spChg>
        <pc:spChg chg="add del mod">
          <ac:chgData name="Noah Moffeit" userId="b7557469-c148-4310-b688-5187ce1333af" providerId="ADAL" clId="{D12B71ED-B4B1-4631-83E0-EE87B6DD43C1}" dt="2022-03-03T20:11:11.864" v="635"/>
          <ac:spMkLst>
            <pc:docMk/>
            <pc:sldMk cId="541853025" sldId="256"/>
            <ac:spMk id="3" creationId="{E1717420-9CDE-4CA1-B20F-439C553A58B6}"/>
          </ac:spMkLst>
        </pc:spChg>
        <pc:spChg chg="mod">
          <ac:chgData name="Noah Moffeit" userId="b7557469-c148-4310-b688-5187ce1333af" providerId="ADAL" clId="{D12B71ED-B4B1-4631-83E0-EE87B6DD43C1}" dt="2022-03-28T02:12:24.388" v="1722" actId="208"/>
          <ac:spMkLst>
            <pc:docMk/>
            <pc:sldMk cId="541853025" sldId="256"/>
            <ac:spMk id="4" creationId="{80232A6E-58EB-4E73-B69B-6451F79A3B6D}"/>
          </ac:spMkLst>
        </pc:spChg>
        <pc:spChg chg="mod">
          <ac:chgData name="Noah Moffeit" userId="b7557469-c148-4310-b688-5187ce1333af" providerId="ADAL" clId="{D12B71ED-B4B1-4631-83E0-EE87B6DD43C1}" dt="2022-03-03T16:56:14.346" v="277" actId="1076"/>
          <ac:spMkLst>
            <pc:docMk/>
            <pc:sldMk cId="541853025" sldId="256"/>
            <ac:spMk id="5" creationId="{00000000-0000-0000-0000-000000000000}"/>
          </ac:spMkLst>
        </pc:spChg>
        <pc:spChg chg="add del mod">
          <ac:chgData name="Noah Moffeit" userId="b7557469-c148-4310-b688-5187ce1333af" providerId="ADAL" clId="{D12B71ED-B4B1-4631-83E0-EE87B6DD43C1}" dt="2022-03-28T01:46:20.630" v="1604" actId="478"/>
          <ac:spMkLst>
            <pc:docMk/>
            <pc:sldMk cId="541853025" sldId="256"/>
            <ac:spMk id="6" creationId="{D359D3DC-31F1-4065-87C1-52EAEE76BF1D}"/>
          </ac:spMkLst>
        </pc:spChg>
        <pc:spChg chg="mod">
          <ac:chgData name="Noah Moffeit" userId="b7557469-c148-4310-b688-5187ce1333af" providerId="ADAL" clId="{D12B71ED-B4B1-4631-83E0-EE87B6DD43C1}" dt="2022-03-03T17:08:50.189" v="388" actId="1076"/>
          <ac:spMkLst>
            <pc:docMk/>
            <pc:sldMk cId="541853025" sldId="256"/>
            <ac:spMk id="7" creationId="{00000000-0000-0000-0000-000000000000}"/>
          </ac:spMkLst>
        </pc:spChg>
        <pc:spChg chg="del">
          <ac:chgData name="Noah Moffeit" userId="b7557469-c148-4310-b688-5187ce1333af" providerId="ADAL" clId="{D12B71ED-B4B1-4631-83E0-EE87B6DD43C1}" dt="2022-03-01T19:48:22.180" v="2" actId="478"/>
          <ac:spMkLst>
            <pc:docMk/>
            <pc:sldMk cId="541853025" sldId="256"/>
            <ac:spMk id="8" creationId="{00000000-0000-0000-0000-000000000000}"/>
          </ac:spMkLst>
        </pc:spChg>
        <pc:spChg chg="del mod">
          <ac:chgData name="Noah Moffeit" userId="b7557469-c148-4310-b688-5187ce1333af" providerId="ADAL" clId="{D12B71ED-B4B1-4631-83E0-EE87B6DD43C1}" dt="2022-03-03T17:10:43.624" v="401" actId="478"/>
          <ac:spMkLst>
            <pc:docMk/>
            <pc:sldMk cId="541853025" sldId="256"/>
            <ac:spMk id="8" creationId="{5D222520-62EB-4800-8F77-968518FF0D08}"/>
          </ac:spMkLst>
        </pc:spChg>
        <pc:spChg chg="mod">
          <ac:chgData name="Noah Moffeit" userId="b7557469-c148-4310-b688-5187ce1333af" providerId="ADAL" clId="{D12B71ED-B4B1-4631-83E0-EE87B6DD43C1}" dt="2022-03-03T17:08:45.741" v="387" actId="1076"/>
          <ac:spMkLst>
            <pc:docMk/>
            <pc:sldMk cId="541853025" sldId="256"/>
            <ac:spMk id="9" creationId="{00000000-0000-0000-0000-000000000000}"/>
          </ac:spMkLst>
        </pc:spChg>
        <pc:spChg chg="mod">
          <ac:chgData name="Noah Moffeit" userId="b7557469-c148-4310-b688-5187ce1333af" providerId="ADAL" clId="{D12B71ED-B4B1-4631-83E0-EE87B6DD43C1}" dt="2022-03-01T19:54:16.458" v="53" actId="20577"/>
          <ac:spMkLst>
            <pc:docMk/>
            <pc:sldMk cId="541853025" sldId="256"/>
            <ac:spMk id="13" creationId="{00000000-0000-0000-0000-000000000000}"/>
          </ac:spMkLst>
        </pc:spChg>
        <pc:spChg chg="mod topLvl">
          <ac:chgData name="Noah Moffeit" userId="b7557469-c148-4310-b688-5187ce1333af" providerId="ADAL" clId="{D12B71ED-B4B1-4631-83E0-EE87B6DD43C1}" dt="2022-03-28T03:23:51.075" v="1929" actId="1076"/>
          <ac:spMkLst>
            <pc:docMk/>
            <pc:sldMk cId="541853025" sldId="256"/>
            <ac:spMk id="15" creationId="{22014447-C320-4B3F-AAB7-4004337258F3}"/>
          </ac:spMkLst>
        </pc:spChg>
        <pc:spChg chg="add del">
          <ac:chgData name="Noah Moffeit" userId="b7557469-c148-4310-b688-5187ce1333af" providerId="ADAL" clId="{D12B71ED-B4B1-4631-83E0-EE87B6DD43C1}" dt="2022-03-03T20:16:30.319" v="720" actId="478"/>
          <ac:spMkLst>
            <pc:docMk/>
            <pc:sldMk cId="541853025" sldId="256"/>
            <ac:spMk id="17" creationId="{B7363DF1-3262-4B32-A060-D4EB6C0EF030}"/>
          </ac:spMkLst>
        </pc:spChg>
        <pc:spChg chg="add del mod">
          <ac:chgData name="Noah Moffeit" userId="b7557469-c148-4310-b688-5187ce1333af" providerId="ADAL" clId="{D12B71ED-B4B1-4631-83E0-EE87B6DD43C1}" dt="2022-03-28T02:16:44.766" v="1746" actId="207"/>
          <ac:spMkLst>
            <pc:docMk/>
            <pc:sldMk cId="541853025" sldId="256"/>
            <ac:spMk id="17" creationId="{FE955D1A-CE31-48EC-A68E-BEA556240F37}"/>
          </ac:spMkLst>
        </pc:spChg>
        <pc:spChg chg="mod">
          <ac:chgData name="Noah Moffeit" userId="b7557469-c148-4310-b688-5187ce1333af" providerId="ADAL" clId="{D12B71ED-B4B1-4631-83E0-EE87B6DD43C1}" dt="2022-03-01T20:10:48.497" v="149"/>
          <ac:spMkLst>
            <pc:docMk/>
            <pc:sldMk cId="541853025" sldId="256"/>
            <ac:spMk id="19" creationId="{00000000-0000-0000-0000-000000000000}"/>
          </ac:spMkLst>
        </pc:spChg>
        <pc:spChg chg="mod">
          <ac:chgData name="Noah Moffeit" userId="b7557469-c148-4310-b688-5187ce1333af" providerId="ADAL" clId="{D12B71ED-B4B1-4631-83E0-EE87B6DD43C1}" dt="2022-03-03T19:45:14.325" v="533" actId="120"/>
          <ac:spMkLst>
            <pc:docMk/>
            <pc:sldMk cId="541853025" sldId="256"/>
            <ac:spMk id="20" creationId="{1B9D9EDD-8F80-4B96-8FCC-83C516D27E50}"/>
          </ac:spMkLst>
        </pc:spChg>
        <pc:spChg chg="add del">
          <ac:chgData name="Noah Moffeit" userId="b7557469-c148-4310-b688-5187ce1333af" providerId="ADAL" clId="{D12B71ED-B4B1-4631-83E0-EE87B6DD43C1}" dt="2022-03-01T20:09:18.754" v="116" actId="22"/>
          <ac:spMkLst>
            <pc:docMk/>
            <pc:sldMk cId="541853025" sldId="256"/>
            <ac:spMk id="20" creationId="{582831D4-6F1A-4361-8070-C44BDBD6C509}"/>
          </ac:spMkLst>
        </pc:spChg>
        <pc:spChg chg="add mod">
          <ac:chgData name="Noah Moffeit" userId="b7557469-c148-4310-b688-5187ce1333af" providerId="ADAL" clId="{D12B71ED-B4B1-4631-83E0-EE87B6DD43C1}" dt="2022-03-03T21:00:54.882" v="1182" actId="14100"/>
          <ac:spMkLst>
            <pc:docMk/>
            <pc:sldMk cId="541853025" sldId="256"/>
            <ac:spMk id="21" creationId="{3283AEDB-126D-43DA-823A-6D3B948E53E8}"/>
          </ac:spMkLst>
        </pc:spChg>
        <pc:spChg chg="add del mod">
          <ac:chgData name="Noah Moffeit" userId="b7557469-c148-4310-b688-5187ce1333af" providerId="ADAL" clId="{D12B71ED-B4B1-4631-83E0-EE87B6DD43C1}" dt="2022-03-01T20:09:38.517" v="122" actId="22"/>
          <ac:spMkLst>
            <pc:docMk/>
            <pc:sldMk cId="541853025" sldId="256"/>
            <ac:spMk id="21" creationId="{4B525321-98ED-44D8-8C21-9CF058BF9740}"/>
          </ac:spMkLst>
        </pc:spChg>
        <pc:spChg chg="mod topLvl">
          <ac:chgData name="Noah Moffeit" userId="b7557469-c148-4310-b688-5187ce1333af" providerId="ADAL" clId="{D12B71ED-B4B1-4631-83E0-EE87B6DD43C1}" dt="2022-03-28T03:23:39.403" v="1921" actId="1038"/>
          <ac:spMkLst>
            <pc:docMk/>
            <pc:sldMk cId="541853025" sldId="256"/>
            <ac:spMk id="23" creationId="{29B06482-2E8B-421E-8037-FBAD06CBD0CE}"/>
          </ac:spMkLst>
        </pc:spChg>
        <pc:spChg chg="mod">
          <ac:chgData name="Noah Moffeit" userId="b7557469-c148-4310-b688-5187ce1333af" providerId="ADAL" clId="{D12B71ED-B4B1-4631-83E0-EE87B6DD43C1}" dt="2022-03-28T03:24:02.478" v="1939" actId="1038"/>
          <ac:spMkLst>
            <pc:docMk/>
            <pc:sldMk cId="541853025" sldId="256"/>
            <ac:spMk id="24" creationId="{90072BE8-938A-482F-AF53-7B2AFBA1D4BD}"/>
          </ac:spMkLst>
        </pc:spChg>
        <pc:spChg chg="add del mod">
          <ac:chgData name="Noah Moffeit" userId="b7557469-c148-4310-b688-5187ce1333af" providerId="ADAL" clId="{D12B71ED-B4B1-4631-83E0-EE87B6DD43C1}" dt="2022-03-03T17:06:24.690" v="342" actId="478"/>
          <ac:spMkLst>
            <pc:docMk/>
            <pc:sldMk cId="541853025" sldId="256"/>
            <ac:spMk id="26" creationId="{4F555D53-C7BB-4EDE-B553-DA894477933E}"/>
          </ac:spMkLst>
        </pc:spChg>
        <pc:spChg chg="add mod">
          <ac:chgData name="Noah Moffeit" userId="b7557469-c148-4310-b688-5187ce1333af" providerId="ADAL" clId="{D12B71ED-B4B1-4631-83E0-EE87B6DD43C1}" dt="2022-03-28T03:20:42.185" v="1842" actId="1037"/>
          <ac:spMkLst>
            <pc:docMk/>
            <pc:sldMk cId="541853025" sldId="256"/>
            <ac:spMk id="29" creationId="{5CEA6183-8120-41CA-BC17-75F1E2C93569}"/>
          </ac:spMkLst>
        </pc:spChg>
        <pc:spChg chg="mod">
          <ac:chgData name="Noah Moffeit" userId="b7557469-c148-4310-b688-5187ce1333af" providerId="ADAL" clId="{D12B71ED-B4B1-4631-83E0-EE87B6DD43C1}" dt="2022-03-28T02:14:18.329" v="1732" actId="164"/>
          <ac:spMkLst>
            <pc:docMk/>
            <pc:sldMk cId="541853025" sldId="256"/>
            <ac:spMk id="33" creationId="{0CE1C8A1-6542-4588-B2E6-6D6F6E63E752}"/>
          </ac:spMkLst>
        </pc:spChg>
        <pc:spChg chg="mod topLvl">
          <ac:chgData name="Noah Moffeit" userId="b7557469-c148-4310-b688-5187ce1333af" providerId="ADAL" clId="{D12B71ED-B4B1-4631-83E0-EE87B6DD43C1}" dt="2022-03-28T03:23:55.137" v="1934" actId="1038"/>
          <ac:spMkLst>
            <pc:docMk/>
            <pc:sldMk cId="541853025" sldId="256"/>
            <ac:spMk id="36" creationId="{EFD57346-F305-41C9-A076-C134EB4A6F8E}"/>
          </ac:spMkLst>
        </pc:spChg>
        <pc:spChg chg="add del">
          <ac:chgData name="Noah Moffeit" userId="b7557469-c148-4310-b688-5187ce1333af" providerId="ADAL" clId="{D12B71ED-B4B1-4631-83E0-EE87B6DD43C1}" dt="2022-03-03T19:40:37.830" v="456" actId="478"/>
          <ac:spMkLst>
            <pc:docMk/>
            <pc:sldMk cId="541853025" sldId="256"/>
            <ac:spMk id="38" creationId="{A51A6733-989E-4FC3-ADC7-773D07BD105C}"/>
          </ac:spMkLst>
        </pc:spChg>
        <pc:spChg chg="mod">
          <ac:chgData name="Noah Moffeit" userId="b7557469-c148-4310-b688-5187ce1333af" providerId="ADAL" clId="{D12B71ED-B4B1-4631-83E0-EE87B6DD43C1}" dt="2022-03-28T03:24:05.742" v="1944" actId="1038"/>
          <ac:spMkLst>
            <pc:docMk/>
            <pc:sldMk cId="541853025" sldId="256"/>
            <ac:spMk id="38" creationId="{AB776BA6-6509-4CEF-83E7-FA362FE0D173}"/>
          </ac:spMkLst>
        </pc:spChg>
        <pc:spChg chg="add del mod topLvl">
          <ac:chgData name="Noah Moffeit" userId="b7557469-c148-4310-b688-5187ce1333af" providerId="ADAL" clId="{D12B71ED-B4B1-4631-83E0-EE87B6DD43C1}" dt="2022-03-03T20:00:02.858" v="561" actId="478"/>
          <ac:spMkLst>
            <pc:docMk/>
            <pc:sldMk cId="541853025" sldId="256"/>
            <ac:spMk id="39" creationId="{70BF83A1-7CD6-4A72-8FBD-22000F33B341}"/>
          </ac:spMkLst>
        </pc:spChg>
        <pc:spChg chg="mod">
          <ac:chgData name="Noah Moffeit" userId="b7557469-c148-4310-b688-5187ce1333af" providerId="ADAL" clId="{D12B71ED-B4B1-4631-83E0-EE87B6DD43C1}" dt="2022-03-03T16:56:32.377" v="281" actId="20577"/>
          <ac:spMkLst>
            <pc:docMk/>
            <pc:sldMk cId="541853025" sldId="256"/>
            <ac:spMk id="40" creationId="{31B42BCD-E747-4102-9EA5-EE4B0BE5371A}"/>
          </ac:spMkLst>
        </pc:spChg>
        <pc:spChg chg="mod">
          <ac:chgData name="Noah Moffeit" userId="b7557469-c148-4310-b688-5187ce1333af" providerId="ADAL" clId="{D12B71ED-B4B1-4631-83E0-EE87B6DD43C1}" dt="2022-03-28T03:11:32.755" v="1815" actId="1076"/>
          <ac:spMkLst>
            <pc:docMk/>
            <pc:sldMk cId="541853025" sldId="256"/>
            <ac:spMk id="40" creationId="{5C63986C-9F96-4D9D-A088-CE48C71E7534}"/>
          </ac:spMkLst>
        </pc:spChg>
        <pc:spChg chg="mod">
          <ac:chgData name="Noah Moffeit" userId="b7557469-c148-4310-b688-5187ce1333af" providerId="ADAL" clId="{D12B71ED-B4B1-4631-83E0-EE87B6DD43C1}" dt="2022-03-03T16:56:11.211" v="275"/>
          <ac:spMkLst>
            <pc:docMk/>
            <pc:sldMk cId="541853025" sldId="256"/>
            <ac:spMk id="41" creationId="{15F93669-90FB-4C77-AC58-BD777289C483}"/>
          </ac:spMkLst>
        </pc:spChg>
        <pc:spChg chg="add del mod">
          <ac:chgData name="Noah Moffeit" userId="b7557469-c148-4310-b688-5187ce1333af" providerId="ADAL" clId="{D12B71ED-B4B1-4631-83E0-EE87B6DD43C1}" dt="2022-03-03T20:35:37.190" v="806" actId="478"/>
          <ac:spMkLst>
            <pc:docMk/>
            <pc:sldMk cId="541853025" sldId="256"/>
            <ac:spMk id="41" creationId="{9CD4FC61-FA0E-41DF-AC9A-7A313CCE2BF3}"/>
          </ac:spMkLst>
        </pc:spChg>
        <pc:spChg chg="mod">
          <ac:chgData name="Noah Moffeit" userId="b7557469-c148-4310-b688-5187ce1333af" providerId="ADAL" clId="{D12B71ED-B4B1-4631-83E0-EE87B6DD43C1}" dt="2022-03-03T16:56:11.211" v="275"/>
          <ac:spMkLst>
            <pc:docMk/>
            <pc:sldMk cId="541853025" sldId="256"/>
            <ac:spMk id="42" creationId="{0F7F1E29-4C15-4C8C-ACF9-7E9755083B1D}"/>
          </ac:spMkLst>
        </pc:spChg>
        <pc:spChg chg="mod">
          <ac:chgData name="Noah Moffeit" userId="b7557469-c148-4310-b688-5187ce1333af" providerId="ADAL" clId="{D12B71ED-B4B1-4631-83E0-EE87B6DD43C1}" dt="2022-03-03T16:56:11.211" v="275"/>
          <ac:spMkLst>
            <pc:docMk/>
            <pc:sldMk cId="541853025" sldId="256"/>
            <ac:spMk id="43" creationId="{2321DF5A-BA78-45C6-80D6-304A9E944CCB}"/>
          </ac:spMkLst>
        </pc:spChg>
        <pc:spChg chg="del mod">
          <ac:chgData name="Noah Moffeit" userId="b7557469-c148-4310-b688-5187ce1333af" providerId="ADAL" clId="{D12B71ED-B4B1-4631-83E0-EE87B6DD43C1}" dt="2022-03-03T21:14:21.788" v="1366"/>
          <ac:spMkLst>
            <pc:docMk/>
            <pc:sldMk cId="541853025" sldId="256"/>
            <ac:spMk id="43" creationId="{590EB5D8-CE2D-45F3-ACAF-9DA729312B23}"/>
          </ac:spMkLst>
        </pc:spChg>
        <pc:spChg chg="add mod">
          <ac:chgData name="Noah Moffeit" userId="b7557469-c148-4310-b688-5187ce1333af" providerId="ADAL" clId="{D12B71ED-B4B1-4631-83E0-EE87B6DD43C1}" dt="2022-03-28T03:20:46.518" v="1852" actId="1037"/>
          <ac:spMkLst>
            <pc:docMk/>
            <pc:sldMk cId="541853025" sldId="256"/>
            <ac:spMk id="44" creationId="{CBB4A4B4-42ED-49BA-9762-64FF0479C71A}"/>
          </ac:spMkLst>
        </pc:spChg>
        <pc:spChg chg="mod">
          <ac:chgData name="Noah Moffeit" userId="b7557469-c148-4310-b688-5187ce1333af" providerId="ADAL" clId="{D12B71ED-B4B1-4631-83E0-EE87B6DD43C1}" dt="2022-03-03T16:56:11.211" v="275"/>
          <ac:spMkLst>
            <pc:docMk/>
            <pc:sldMk cId="541853025" sldId="256"/>
            <ac:spMk id="45" creationId="{45C3B7C7-CC2A-46E0-BF6B-23DCF6782183}"/>
          </ac:spMkLst>
        </pc:spChg>
        <pc:spChg chg="add mod">
          <ac:chgData name="Noah Moffeit" userId="b7557469-c148-4310-b688-5187ce1333af" providerId="ADAL" clId="{D12B71ED-B4B1-4631-83E0-EE87B6DD43C1}" dt="2022-03-28T03:20:51.281" v="1867" actId="1037"/>
          <ac:spMkLst>
            <pc:docMk/>
            <pc:sldMk cId="541853025" sldId="256"/>
            <ac:spMk id="45" creationId="{A29446C2-350D-4C8D-A0A6-F8D2EF0CE3DE}"/>
          </ac:spMkLst>
        </pc:spChg>
        <pc:spChg chg="add mod">
          <ac:chgData name="Noah Moffeit" userId="b7557469-c148-4310-b688-5187ce1333af" providerId="ADAL" clId="{D12B71ED-B4B1-4631-83E0-EE87B6DD43C1}" dt="2022-03-03T21:27:03.169" v="1534" actId="1076"/>
          <ac:spMkLst>
            <pc:docMk/>
            <pc:sldMk cId="541853025" sldId="256"/>
            <ac:spMk id="46" creationId="{F3EDEEBF-4B4C-4AEB-82B2-B09BA7C981CC}"/>
          </ac:spMkLst>
        </pc:spChg>
        <pc:spChg chg="add del mod">
          <ac:chgData name="Noah Moffeit" userId="b7557469-c148-4310-b688-5187ce1333af" providerId="ADAL" clId="{D12B71ED-B4B1-4631-83E0-EE87B6DD43C1}" dt="2022-03-03T20:02:46.452" v="578" actId="478"/>
          <ac:spMkLst>
            <pc:docMk/>
            <pc:sldMk cId="541853025" sldId="256"/>
            <ac:spMk id="46" creationId="{F74579C6-73FA-43A1-8710-579C0588D01C}"/>
          </ac:spMkLst>
        </pc:spChg>
        <pc:spChg chg="del mod">
          <ac:chgData name="Noah Moffeit" userId="b7557469-c148-4310-b688-5187ce1333af" providerId="ADAL" clId="{D12B71ED-B4B1-4631-83E0-EE87B6DD43C1}" dt="2022-03-03T21:15:31.870" v="1368" actId="478"/>
          <ac:spMkLst>
            <pc:docMk/>
            <pc:sldMk cId="541853025" sldId="256"/>
            <ac:spMk id="47" creationId="{DEF46836-0016-44DA-8325-56683A0F6F5E}"/>
          </ac:spMkLst>
        </pc:spChg>
        <pc:spChg chg="mod">
          <ac:chgData name="Noah Moffeit" userId="b7557469-c148-4310-b688-5187ce1333af" providerId="ADAL" clId="{D12B71ED-B4B1-4631-83E0-EE87B6DD43C1}" dt="2022-03-28T02:12:24.388" v="1722" actId="208"/>
          <ac:spMkLst>
            <pc:docMk/>
            <pc:sldMk cId="541853025" sldId="256"/>
            <ac:spMk id="49" creationId="{76024B2D-E030-4FEE-8C4F-74A12FE7A3A6}"/>
          </ac:spMkLst>
        </pc:spChg>
        <pc:spChg chg="mod">
          <ac:chgData name="Noah Moffeit" userId="b7557469-c148-4310-b688-5187ce1333af" providerId="ADAL" clId="{D12B71ED-B4B1-4631-83E0-EE87B6DD43C1}" dt="2022-03-03T16:56:11.211" v="275"/>
          <ac:spMkLst>
            <pc:docMk/>
            <pc:sldMk cId="541853025" sldId="256"/>
            <ac:spMk id="50" creationId="{20EE7A99-A883-4045-B8DA-08B48E987F77}"/>
          </ac:spMkLst>
        </pc:spChg>
        <pc:spChg chg="add mod">
          <ac:chgData name="Noah Moffeit" userId="b7557469-c148-4310-b688-5187ce1333af" providerId="ADAL" clId="{D12B71ED-B4B1-4631-83E0-EE87B6DD43C1}" dt="2022-03-28T03:23:22.047" v="1906" actId="1038"/>
          <ac:spMkLst>
            <pc:docMk/>
            <pc:sldMk cId="541853025" sldId="256"/>
            <ac:spMk id="51" creationId="{6A40FF41-4C3E-4174-ACE4-11CCAC7450AD}"/>
          </ac:spMkLst>
        </pc:spChg>
        <pc:spChg chg="add del mod">
          <ac:chgData name="Noah Moffeit" userId="b7557469-c148-4310-b688-5187ce1333af" providerId="ADAL" clId="{D12B71ED-B4B1-4631-83E0-EE87B6DD43C1}" dt="2022-03-03T21:06:00.438" v="1309" actId="478"/>
          <ac:spMkLst>
            <pc:docMk/>
            <pc:sldMk cId="541853025" sldId="256"/>
            <ac:spMk id="54" creationId="{61694BEA-087C-4601-ABE7-E51716146E42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54" creationId="{D798B563-5699-4020-A511-F3187DC7764D}"/>
          </ac:spMkLst>
        </pc:spChg>
        <pc:spChg chg="add del mod">
          <ac:chgData name="Noah Moffeit" userId="b7557469-c148-4310-b688-5187ce1333af" providerId="ADAL" clId="{D12B71ED-B4B1-4631-83E0-EE87B6DD43C1}" dt="2022-03-03T21:10:06.170" v="1341" actId="478"/>
          <ac:spMkLst>
            <pc:docMk/>
            <pc:sldMk cId="541853025" sldId="256"/>
            <ac:spMk id="55" creationId="{6934E205-98BB-4516-A5DA-21FB73A753C7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55" creationId="{945C92D3-B494-4252-8FAB-3DDAB41205DA}"/>
          </ac:spMkLst>
        </pc:spChg>
        <pc:spChg chg="add del mod">
          <ac:chgData name="Noah Moffeit" userId="b7557469-c148-4310-b688-5187ce1333af" providerId="ADAL" clId="{D12B71ED-B4B1-4631-83E0-EE87B6DD43C1}" dt="2022-03-03T21:14:21.788" v="1366"/>
          <ac:spMkLst>
            <pc:docMk/>
            <pc:sldMk cId="541853025" sldId="256"/>
            <ac:spMk id="56" creationId="{CB2B3583-CB28-4FCE-8875-A90482988F5A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57" creationId="{21E7E48C-A1DD-4334-9CFF-3EC051A4CD1E}"/>
          </ac:spMkLst>
        </pc:spChg>
        <pc:spChg chg="add del mod">
          <ac:chgData name="Noah Moffeit" userId="b7557469-c148-4310-b688-5187ce1333af" providerId="ADAL" clId="{D12B71ED-B4B1-4631-83E0-EE87B6DD43C1}" dt="2022-03-03T21:10:59.922" v="1362"/>
          <ac:spMkLst>
            <pc:docMk/>
            <pc:sldMk cId="541853025" sldId="256"/>
            <ac:spMk id="57" creationId="{D3A9EA0E-2477-42C1-8493-401CB80858D9}"/>
          </ac:spMkLst>
        </pc:spChg>
        <pc:spChg chg="add del mod">
          <ac:chgData name="Noah Moffeit" userId="b7557469-c148-4310-b688-5187ce1333af" providerId="ADAL" clId="{D12B71ED-B4B1-4631-83E0-EE87B6DD43C1}" dt="2022-03-28T02:16:44.766" v="1746" actId="207"/>
          <ac:spMkLst>
            <pc:docMk/>
            <pc:sldMk cId="541853025" sldId="256"/>
            <ac:spMk id="58" creationId="{7AB84DC4-B243-473A-9771-854A6F5EC727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58" creationId="{E3BC197F-5705-42B1-9948-5BDE990A40EE}"/>
          </ac:spMkLst>
        </pc:spChg>
        <pc:spChg chg="mod">
          <ac:chgData name="Noah Moffeit" userId="b7557469-c148-4310-b688-5187ce1333af" providerId="ADAL" clId="{D12B71ED-B4B1-4631-83E0-EE87B6DD43C1}" dt="2022-03-03T21:11:23.440" v="1364"/>
          <ac:spMkLst>
            <pc:docMk/>
            <pc:sldMk cId="541853025" sldId="256"/>
            <ac:spMk id="59" creationId="{12FE9BE5-96DE-436D-A5FF-35B5A7A55A0F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59" creationId="{B9C80602-2FA3-489B-9D0D-3D03864893C0}"/>
          </ac:spMkLst>
        </pc:spChg>
        <pc:spChg chg="del mod">
          <ac:chgData name="Noah Moffeit" userId="b7557469-c148-4310-b688-5187ce1333af" providerId="ADAL" clId="{D12B71ED-B4B1-4631-83E0-EE87B6DD43C1}" dt="2022-03-03T21:15:26.092" v="1367" actId="478"/>
          <ac:spMkLst>
            <pc:docMk/>
            <pc:sldMk cId="541853025" sldId="256"/>
            <ac:spMk id="61" creationId="{A0AE57D0-BEB9-4B64-BCD9-58A73580DA24}"/>
          </ac:spMkLst>
        </pc:spChg>
        <pc:spChg chg="add mod">
          <ac:chgData name="Noah Moffeit" userId="b7557469-c148-4310-b688-5187ce1333af" providerId="ADAL" clId="{D12B71ED-B4B1-4631-83E0-EE87B6DD43C1}" dt="2022-03-28T02:14:57.921" v="1744" actId="1076"/>
          <ac:spMkLst>
            <pc:docMk/>
            <pc:sldMk cId="541853025" sldId="256"/>
            <ac:spMk id="61" creationId="{B1A8BBE9-F54B-4B4D-A7F0-B42079094BB9}"/>
          </ac:spMkLst>
        </pc:spChg>
        <pc:spChg chg="mod">
          <ac:chgData name="Noah Moffeit" userId="b7557469-c148-4310-b688-5187ce1333af" providerId="ADAL" clId="{D12B71ED-B4B1-4631-83E0-EE87B6DD43C1}" dt="2022-03-28T02:16:44.766" v="1746" actId="207"/>
          <ac:spMkLst>
            <pc:docMk/>
            <pc:sldMk cId="541853025" sldId="256"/>
            <ac:spMk id="63" creationId="{051D7756-A912-4D0B-AA4A-982C6CE1E8B4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63" creationId="{A25F54C4-2586-46EC-BFF4-3BFAF153DE5E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64" creationId="{02BA8109-9442-4819-B41D-6F50405B1411}"/>
          </ac:spMkLst>
        </pc:spChg>
        <pc:spChg chg="mod">
          <ac:chgData name="Noah Moffeit" userId="b7557469-c148-4310-b688-5187ce1333af" providerId="ADAL" clId="{D12B71ED-B4B1-4631-83E0-EE87B6DD43C1}" dt="2022-03-28T02:16:44.766" v="1746" actId="207"/>
          <ac:spMkLst>
            <pc:docMk/>
            <pc:sldMk cId="541853025" sldId="256"/>
            <ac:spMk id="64" creationId="{7E293AF0-9825-48F9-8039-EA607E677321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65" creationId="{41321637-FE06-4A18-BF1E-D3B9E403088D}"/>
          </ac:spMkLst>
        </pc:spChg>
        <pc:spChg chg="add mod">
          <ac:chgData name="Noah Moffeit" userId="b7557469-c148-4310-b688-5187ce1333af" providerId="ADAL" clId="{D12B71ED-B4B1-4631-83E0-EE87B6DD43C1}" dt="2022-03-28T02:16:44.766" v="1746" actId="207"/>
          <ac:spMkLst>
            <pc:docMk/>
            <pc:sldMk cId="541853025" sldId="256"/>
            <ac:spMk id="65" creationId="{D98E7FF2-60F8-475A-882D-52C2715AC9E5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66" creationId="{7508671B-C0B0-402D-A3D6-2E6E62777269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69" creationId="{EC0FA43F-701D-4D78-AFF4-E4D49F80D711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72" creationId="{49BC7466-FFBA-43E4-B330-EC5833DE1592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75" creationId="{5CC50BA3-F72F-4D9B-B655-77CE87DFBC88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76" creationId="{36AB4A03-BC09-4815-8346-A96362665CF3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78" creationId="{B03BBFA2-74D4-4191-9AE2-B6EB1FDB114E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79" creationId="{9D21D0A0-7C25-4C6C-9F2D-26F6095D76C1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80" creationId="{B0DF2C06-0C8F-4DD3-826C-B4D10829CC43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81" creationId="{AEAA4877-3E76-4547-A5B9-AD014BE14819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82" creationId="{EA08B118-A729-42A8-BD10-0E4B04046628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87" creationId="{885719DE-2688-440C-8B43-9EB96EF6EFFF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89" creationId="{4CD6E4E0-978C-4FAA-8C9C-C0C494FA6DEE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93" creationId="{39167173-3D55-4ECF-A507-0ED9A7660D10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95" creationId="{7F1788CE-2E2D-4242-ACFD-91DEF50A70D6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96" creationId="{784CAF95-A3CD-4E83-8984-B6E9C292AA83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99" creationId="{DF8569B9-B785-4927-83FB-230B6C5A7FE4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111" creationId="{EB2C160D-3364-4A76-BC2C-D3941174D847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112" creationId="{02E3C1C1-687E-4792-876F-0434679AE127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125" creationId="{079597AD-43D1-42A3-9751-405C6886146E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127" creationId="{403711F2-83F0-45A7-946F-BCE0B3F6BF55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129" creationId="{0C2B5500-CBE7-495E-8573-909D325F1EC1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131" creationId="{840D7273-0CD0-4A9E-A958-92EEE363491D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133" creationId="{6FD6C7A7-404D-416F-99AC-6E57D027E128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138" creationId="{D84AF477-14FE-4130-99C2-72BCAC3CF372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139" creationId="{D45B1242-4C24-4D0F-ACFC-302D28B69010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147" creationId="{6E8B69A2-A129-4592-AD38-939A32D25221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150" creationId="{C1A5BDEE-3618-4370-AE52-1D3A22472CBA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156" creationId="{DF341C90-A95E-40C0-B507-A758083B87AE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158" creationId="{A088BC65-F5CD-4A56-B65A-70BFCBF3326A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159" creationId="{840C433D-0623-4BB9-A89E-FE862852D385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160" creationId="{BADBB95A-EA27-435C-8266-E12D75660952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161" creationId="{EDB8438C-3092-4CB0-8382-79D0FD5CBAA2}"/>
          </ac:spMkLst>
        </pc:spChg>
        <pc:spChg chg="mod">
          <ac:chgData name="Noah Moffeit" userId="b7557469-c148-4310-b688-5187ce1333af" providerId="ADAL" clId="{D12B71ED-B4B1-4631-83E0-EE87B6DD43C1}" dt="2022-03-03T16:58:34.074" v="299" actId="255"/>
          <ac:spMkLst>
            <pc:docMk/>
            <pc:sldMk cId="541853025" sldId="256"/>
            <ac:spMk id="162" creationId="{ECD0B91B-A471-48C5-B045-72EA2506918E}"/>
          </ac:spMkLst>
        </pc:spChg>
        <pc:spChg chg="add mod">
          <ac:chgData name="Noah Moffeit" userId="b7557469-c148-4310-b688-5187ce1333af" providerId="ADAL" clId="{D12B71ED-B4B1-4631-83E0-EE87B6DD43C1}" dt="2022-03-03T16:59:08.878" v="340" actId="20577"/>
          <ac:spMkLst>
            <pc:docMk/>
            <pc:sldMk cId="541853025" sldId="256"/>
            <ac:spMk id="163" creationId="{6025E083-3239-49D1-B660-B24B92EF00BB}"/>
          </ac:spMkLst>
        </pc:spChg>
        <pc:grpChg chg="del mod">
          <ac:chgData name="Noah Moffeit" userId="b7557469-c148-4310-b688-5187ce1333af" providerId="ADAL" clId="{D12B71ED-B4B1-4631-83E0-EE87B6DD43C1}" dt="2022-03-03T16:50:52.172" v="235" actId="165"/>
          <ac:grpSpMkLst>
            <pc:docMk/>
            <pc:sldMk cId="541853025" sldId="256"/>
            <ac:grpSpMk id="3" creationId="{AC877246-4846-4FCF-91D9-60502B5830D7}"/>
          </ac:grpSpMkLst>
        </pc:grpChg>
        <pc:grpChg chg="del">
          <ac:chgData name="Noah Moffeit" userId="b7557469-c148-4310-b688-5187ce1333af" providerId="ADAL" clId="{D12B71ED-B4B1-4631-83E0-EE87B6DD43C1}" dt="2022-03-28T01:53:29.671" v="1610" actId="165"/>
          <ac:grpSpMkLst>
            <pc:docMk/>
            <pc:sldMk cId="541853025" sldId="256"/>
            <ac:grpSpMk id="14" creationId="{651BA8A4-25C9-47AC-9500-2CB2CFCB9507}"/>
          </ac:grpSpMkLst>
        </pc:grpChg>
        <pc:grpChg chg="mod topLvl">
          <ac:chgData name="Noah Moffeit" userId="b7557469-c148-4310-b688-5187ce1333af" providerId="ADAL" clId="{D12B71ED-B4B1-4631-83E0-EE87B6DD43C1}" dt="2022-03-03T16:52:58.034" v="247" actId="164"/>
          <ac:grpSpMkLst>
            <pc:docMk/>
            <pc:sldMk cId="541853025" sldId="256"/>
            <ac:grpSpMk id="14" creationId="{DCB66F6F-0B86-4A66-A1DB-0F31A22F0EBB}"/>
          </ac:grpSpMkLst>
        </pc:grpChg>
        <pc:grpChg chg="add del mod topLvl">
          <ac:chgData name="Noah Moffeit" userId="b7557469-c148-4310-b688-5187ce1333af" providerId="ADAL" clId="{D12B71ED-B4B1-4631-83E0-EE87B6DD43C1}" dt="2022-03-28T01:53:37.567" v="1611" actId="165"/>
          <ac:grpSpMkLst>
            <pc:docMk/>
            <pc:sldMk cId="541853025" sldId="256"/>
            <ac:grpSpMk id="25" creationId="{2187B9CC-6114-4411-946A-E8911BC977AC}"/>
          </ac:grpSpMkLst>
        </pc:grpChg>
        <pc:grpChg chg="add del mod">
          <ac:chgData name="Noah Moffeit" userId="b7557469-c148-4310-b688-5187ce1333af" providerId="ADAL" clId="{D12B71ED-B4B1-4631-83E0-EE87B6DD43C1}" dt="2022-03-03T17:06:21.808" v="341" actId="478"/>
          <ac:grpSpMkLst>
            <pc:docMk/>
            <pc:sldMk cId="541853025" sldId="256"/>
            <ac:grpSpMk id="27" creationId="{21519AD8-4CD3-4E15-84E8-9C1BA626978E}"/>
          </ac:grpSpMkLst>
        </pc:grpChg>
        <pc:grpChg chg="mod">
          <ac:chgData name="Noah Moffeit" userId="b7557469-c148-4310-b688-5187ce1333af" providerId="ADAL" clId="{D12B71ED-B4B1-4631-83E0-EE87B6DD43C1}" dt="2022-03-03T16:56:11.211" v="275"/>
          <ac:grpSpMkLst>
            <pc:docMk/>
            <pc:sldMk cId="541853025" sldId="256"/>
            <ac:grpSpMk id="30" creationId="{1517804C-0228-43C9-B67F-AFCA663F2E19}"/>
          </ac:grpSpMkLst>
        </pc:grpChg>
        <pc:grpChg chg="add mod topLvl">
          <ac:chgData name="Noah Moffeit" userId="b7557469-c148-4310-b688-5187ce1333af" providerId="ADAL" clId="{D12B71ED-B4B1-4631-83E0-EE87B6DD43C1}" dt="2022-03-03T21:26:55.292" v="1533" actId="1076"/>
          <ac:grpSpMkLst>
            <pc:docMk/>
            <pc:sldMk cId="541853025" sldId="256"/>
            <ac:grpSpMk id="31" creationId="{6FE6F234-1DEF-4C95-BB17-D3E7DE831CBD}"/>
          </ac:grpSpMkLst>
        </pc:grpChg>
        <pc:grpChg chg="add del mod">
          <ac:chgData name="Noah Moffeit" userId="b7557469-c148-4310-b688-5187ce1333af" providerId="ADAL" clId="{D12B71ED-B4B1-4631-83E0-EE87B6DD43C1}" dt="2022-03-03T20:57:38.214" v="1159" actId="165"/>
          <ac:grpSpMkLst>
            <pc:docMk/>
            <pc:sldMk cId="541853025" sldId="256"/>
            <ac:grpSpMk id="33" creationId="{86667968-4830-4FC0-AB0D-0A7EF5F22F5F}"/>
          </ac:grpSpMkLst>
        </pc:grpChg>
        <pc:grpChg chg="add del mod">
          <ac:chgData name="Noah Moffeit" userId="b7557469-c148-4310-b688-5187ce1333af" providerId="ADAL" clId="{D12B71ED-B4B1-4631-83E0-EE87B6DD43C1}" dt="2022-03-03T20:00:02.858" v="561" actId="478"/>
          <ac:grpSpMkLst>
            <pc:docMk/>
            <pc:sldMk cId="541853025" sldId="256"/>
            <ac:grpSpMk id="33" creationId="{E7883C11-F276-4D08-A9F4-16F38E3A3B77}"/>
          </ac:grpSpMkLst>
        </pc:grpChg>
        <pc:grpChg chg="add del mod">
          <ac:chgData name="Noah Moffeit" userId="b7557469-c148-4310-b688-5187ce1333af" providerId="ADAL" clId="{D12B71ED-B4B1-4631-83E0-EE87B6DD43C1}" dt="2022-03-28T03:11:21.589" v="1813" actId="1076"/>
          <ac:grpSpMkLst>
            <pc:docMk/>
            <pc:sldMk cId="541853025" sldId="256"/>
            <ac:grpSpMk id="35" creationId="{AE0FA8DE-1AE7-400B-8BA5-2D50DB3D62EB}"/>
          </ac:grpSpMkLst>
        </pc:grpChg>
        <pc:grpChg chg="mod">
          <ac:chgData name="Noah Moffeit" userId="b7557469-c148-4310-b688-5187ce1333af" providerId="ADAL" clId="{D12B71ED-B4B1-4631-83E0-EE87B6DD43C1}" dt="2022-03-03T16:56:11.211" v="275"/>
          <ac:grpSpMkLst>
            <pc:docMk/>
            <pc:sldMk cId="541853025" sldId="256"/>
            <ac:grpSpMk id="35" creationId="{FC415531-DDB1-422C-9B15-F067541D58F1}"/>
          </ac:grpSpMkLst>
        </pc:grpChg>
        <pc:grpChg chg="mod">
          <ac:chgData name="Noah Moffeit" userId="b7557469-c148-4310-b688-5187ce1333af" providerId="ADAL" clId="{D12B71ED-B4B1-4631-83E0-EE87B6DD43C1}" dt="2022-03-03T16:56:11.211" v="275"/>
          <ac:grpSpMkLst>
            <pc:docMk/>
            <pc:sldMk cId="541853025" sldId="256"/>
            <ac:grpSpMk id="36" creationId="{7E260875-9476-458C-A40B-19683F0BCC48}"/>
          </ac:grpSpMkLst>
        </pc:grpChg>
        <pc:grpChg chg="mod">
          <ac:chgData name="Noah Moffeit" userId="b7557469-c148-4310-b688-5187ce1333af" providerId="ADAL" clId="{D12B71ED-B4B1-4631-83E0-EE87B6DD43C1}" dt="2022-03-03T16:56:11.211" v="275"/>
          <ac:grpSpMkLst>
            <pc:docMk/>
            <pc:sldMk cId="541853025" sldId="256"/>
            <ac:grpSpMk id="39" creationId="{8B6DB1C2-4978-427A-A996-84B537A38501}"/>
          </ac:grpSpMkLst>
        </pc:grpChg>
        <pc:grpChg chg="add del mod">
          <ac:chgData name="Noah Moffeit" userId="b7557469-c148-4310-b688-5187ce1333af" providerId="ADAL" clId="{D12B71ED-B4B1-4631-83E0-EE87B6DD43C1}" dt="2022-03-03T20:15:33.629" v="715" actId="478"/>
          <ac:grpSpMkLst>
            <pc:docMk/>
            <pc:sldMk cId="541853025" sldId="256"/>
            <ac:grpSpMk id="44" creationId="{1BF48040-7B01-4CC3-97DB-02C55050D14F}"/>
          </ac:grpSpMkLst>
        </pc:grpChg>
        <pc:grpChg chg="mod">
          <ac:chgData name="Noah Moffeit" userId="b7557469-c148-4310-b688-5187ce1333af" providerId="ADAL" clId="{D12B71ED-B4B1-4631-83E0-EE87B6DD43C1}" dt="2022-03-03T16:56:11.211" v="275"/>
          <ac:grpSpMkLst>
            <pc:docMk/>
            <pc:sldMk cId="541853025" sldId="256"/>
            <ac:grpSpMk id="44" creationId="{88B31DA2-279C-438C-9C6E-85A004AA1930}"/>
          </ac:grpSpMkLst>
        </pc:grpChg>
        <pc:grpChg chg="add mod">
          <ac:chgData name="Noah Moffeit" userId="b7557469-c148-4310-b688-5187ce1333af" providerId="ADAL" clId="{D12B71ED-B4B1-4631-83E0-EE87B6DD43C1}" dt="2022-03-03T16:58:34.074" v="299" actId="255"/>
          <ac:grpSpMkLst>
            <pc:docMk/>
            <pc:sldMk cId="541853025" sldId="256"/>
            <ac:grpSpMk id="53" creationId="{15D7491A-538F-4998-B856-3B8476DB6875}"/>
          </ac:grpSpMkLst>
        </pc:grpChg>
        <pc:grpChg chg="mod">
          <ac:chgData name="Noah Moffeit" userId="b7557469-c148-4310-b688-5187ce1333af" providerId="ADAL" clId="{D12B71ED-B4B1-4631-83E0-EE87B6DD43C1}" dt="2022-03-03T16:58:34.074" v="299" actId="255"/>
          <ac:grpSpMkLst>
            <pc:docMk/>
            <pc:sldMk cId="541853025" sldId="256"/>
            <ac:grpSpMk id="56" creationId="{5572DEB1-2F62-4EFC-9525-39448F59941F}"/>
          </ac:grpSpMkLst>
        </pc:grpChg>
        <pc:grpChg chg="add mod">
          <ac:chgData name="Noah Moffeit" userId="b7557469-c148-4310-b688-5187ce1333af" providerId="ADAL" clId="{D12B71ED-B4B1-4631-83E0-EE87B6DD43C1}" dt="2022-03-28T02:14:18.329" v="1732" actId="164"/>
          <ac:grpSpMkLst>
            <pc:docMk/>
            <pc:sldMk cId="541853025" sldId="256"/>
            <ac:grpSpMk id="59" creationId="{C280FBE9-662A-424C-A0A9-5B5CF0C28865}"/>
          </ac:grpSpMkLst>
        </pc:grpChg>
        <pc:grpChg chg="add mod">
          <ac:chgData name="Noah Moffeit" userId="b7557469-c148-4310-b688-5187ce1333af" providerId="ADAL" clId="{D12B71ED-B4B1-4631-83E0-EE87B6DD43C1}" dt="2022-03-28T02:16:44.766" v="1746" actId="207"/>
          <ac:grpSpMkLst>
            <pc:docMk/>
            <pc:sldMk cId="541853025" sldId="256"/>
            <ac:grpSpMk id="60" creationId="{F4F41731-7673-4866-9A15-622D2126B11B}"/>
          </ac:grpSpMkLst>
        </pc:grpChg>
        <pc:grpChg chg="add mod">
          <ac:chgData name="Noah Moffeit" userId="b7557469-c148-4310-b688-5187ce1333af" providerId="ADAL" clId="{D12B71ED-B4B1-4631-83E0-EE87B6DD43C1}" dt="2022-03-28T02:16:44.766" v="1746" actId="207"/>
          <ac:grpSpMkLst>
            <pc:docMk/>
            <pc:sldMk cId="541853025" sldId="256"/>
            <ac:grpSpMk id="62" creationId="{65C2191B-421B-48C2-88C4-C394A827FFC1}"/>
          </ac:grpSpMkLst>
        </pc:grpChg>
        <pc:grpChg chg="mod">
          <ac:chgData name="Noah Moffeit" userId="b7557469-c148-4310-b688-5187ce1333af" providerId="ADAL" clId="{D12B71ED-B4B1-4631-83E0-EE87B6DD43C1}" dt="2022-03-03T16:58:34.074" v="299" actId="255"/>
          <ac:grpSpMkLst>
            <pc:docMk/>
            <pc:sldMk cId="541853025" sldId="256"/>
            <ac:grpSpMk id="71" creationId="{E511024E-E3CC-4A42-830C-063FAA5300FB}"/>
          </ac:grpSpMkLst>
        </pc:grpChg>
        <pc:grpChg chg="mod">
          <ac:chgData name="Noah Moffeit" userId="b7557469-c148-4310-b688-5187ce1333af" providerId="ADAL" clId="{D12B71ED-B4B1-4631-83E0-EE87B6DD43C1}" dt="2022-03-03T16:58:34.074" v="299" actId="255"/>
          <ac:grpSpMkLst>
            <pc:docMk/>
            <pc:sldMk cId="541853025" sldId="256"/>
            <ac:grpSpMk id="77" creationId="{57F639E6-1873-4226-A9AB-184D3D7E47C0}"/>
          </ac:grpSpMkLst>
        </pc:grpChg>
        <pc:grpChg chg="mod">
          <ac:chgData name="Noah Moffeit" userId="b7557469-c148-4310-b688-5187ce1333af" providerId="ADAL" clId="{D12B71ED-B4B1-4631-83E0-EE87B6DD43C1}" dt="2022-03-03T16:58:34.074" v="299" actId="255"/>
          <ac:grpSpMkLst>
            <pc:docMk/>
            <pc:sldMk cId="541853025" sldId="256"/>
            <ac:grpSpMk id="83" creationId="{1E30F225-890B-44E0-8180-EADB69C46B44}"/>
          </ac:grpSpMkLst>
        </pc:grpChg>
        <pc:grpChg chg="mod">
          <ac:chgData name="Noah Moffeit" userId="b7557469-c148-4310-b688-5187ce1333af" providerId="ADAL" clId="{D12B71ED-B4B1-4631-83E0-EE87B6DD43C1}" dt="2022-03-03T16:58:34.074" v="299" actId="255"/>
          <ac:grpSpMkLst>
            <pc:docMk/>
            <pc:sldMk cId="541853025" sldId="256"/>
            <ac:grpSpMk id="85" creationId="{3F590F28-0FB7-4277-A53B-6817704F695C}"/>
          </ac:grpSpMkLst>
        </pc:grpChg>
        <pc:grpChg chg="mod">
          <ac:chgData name="Noah Moffeit" userId="b7557469-c148-4310-b688-5187ce1333af" providerId="ADAL" clId="{D12B71ED-B4B1-4631-83E0-EE87B6DD43C1}" dt="2022-03-03T16:58:34.074" v="299" actId="255"/>
          <ac:grpSpMkLst>
            <pc:docMk/>
            <pc:sldMk cId="541853025" sldId="256"/>
            <ac:grpSpMk id="86" creationId="{8EDF54DF-1084-4528-8A13-A6777C6B9C90}"/>
          </ac:grpSpMkLst>
        </pc:grpChg>
        <pc:grpChg chg="mod">
          <ac:chgData name="Noah Moffeit" userId="b7557469-c148-4310-b688-5187ce1333af" providerId="ADAL" clId="{D12B71ED-B4B1-4631-83E0-EE87B6DD43C1}" dt="2022-03-03T16:58:34.074" v="299" actId="255"/>
          <ac:grpSpMkLst>
            <pc:docMk/>
            <pc:sldMk cId="541853025" sldId="256"/>
            <ac:grpSpMk id="88" creationId="{8F1A6F53-A8B5-43A1-BC90-153B7A7C05CA}"/>
          </ac:grpSpMkLst>
        </pc:grpChg>
        <pc:grpChg chg="mod">
          <ac:chgData name="Noah Moffeit" userId="b7557469-c148-4310-b688-5187ce1333af" providerId="ADAL" clId="{D12B71ED-B4B1-4631-83E0-EE87B6DD43C1}" dt="2022-03-03T16:58:34.074" v="299" actId="255"/>
          <ac:grpSpMkLst>
            <pc:docMk/>
            <pc:sldMk cId="541853025" sldId="256"/>
            <ac:grpSpMk id="92" creationId="{DA1AD7F2-613A-4881-9FDE-04464DA0B328}"/>
          </ac:grpSpMkLst>
        </pc:grpChg>
        <pc:grpChg chg="mod">
          <ac:chgData name="Noah Moffeit" userId="b7557469-c148-4310-b688-5187ce1333af" providerId="ADAL" clId="{D12B71ED-B4B1-4631-83E0-EE87B6DD43C1}" dt="2022-03-03T16:58:34.074" v="299" actId="255"/>
          <ac:grpSpMkLst>
            <pc:docMk/>
            <pc:sldMk cId="541853025" sldId="256"/>
            <ac:grpSpMk id="94" creationId="{BECE516E-D0EA-4F8F-871F-354F51CA6858}"/>
          </ac:grpSpMkLst>
        </pc:grpChg>
        <pc:grpChg chg="mod">
          <ac:chgData name="Noah Moffeit" userId="b7557469-c148-4310-b688-5187ce1333af" providerId="ADAL" clId="{D12B71ED-B4B1-4631-83E0-EE87B6DD43C1}" dt="2022-03-03T16:58:34.074" v="299" actId="255"/>
          <ac:grpSpMkLst>
            <pc:docMk/>
            <pc:sldMk cId="541853025" sldId="256"/>
            <ac:grpSpMk id="97" creationId="{443E010C-6CCA-4294-9CBE-FF3B0562E99C}"/>
          </ac:grpSpMkLst>
        </pc:grpChg>
        <pc:grpChg chg="mod">
          <ac:chgData name="Noah Moffeit" userId="b7557469-c148-4310-b688-5187ce1333af" providerId="ADAL" clId="{D12B71ED-B4B1-4631-83E0-EE87B6DD43C1}" dt="2022-03-03T16:58:34.074" v="299" actId="255"/>
          <ac:grpSpMkLst>
            <pc:docMk/>
            <pc:sldMk cId="541853025" sldId="256"/>
            <ac:grpSpMk id="110" creationId="{9CB8D7FD-151C-47C6-94AC-B4C4621B33F6}"/>
          </ac:grpSpMkLst>
        </pc:grpChg>
        <pc:grpChg chg="mod">
          <ac:chgData name="Noah Moffeit" userId="b7557469-c148-4310-b688-5187ce1333af" providerId="ADAL" clId="{D12B71ED-B4B1-4631-83E0-EE87B6DD43C1}" dt="2022-03-03T16:58:34.074" v="299" actId="255"/>
          <ac:grpSpMkLst>
            <pc:docMk/>
            <pc:sldMk cId="541853025" sldId="256"/>
            <ac:grpSpMk id="140" creationId="{DE1671A6-5103-436D-9773-DCC9FF0DA033}"/>
          </ac:grpSpMkLst>
        </pc:grpChg>
        <pc:grpChg chg="mod">
          <ac:chgData name="Noah Moffeit" userId="b7557469-c148-4310-b688-5187ce1333af" providerId="ADAL" clId="{D12B71ED-B4B1-4631-83E0-EE87B6DD43C1}" dt="2022-03-03T16:58:34.074" v="299" actId="255"/>
          <ac:grpSpMkLst>
            <pc:docMk/>
            <pc:sldMk cId="541853025" sldId="256"/>
            <ac:grpSpMk id="146" creationId="{BE4E4175-ED13-4F81-923A-68457FBEC5B8}"/>
          </ac:grpSpMkLst>
        </pc:grpChg>
        <pc:grpChg chg="mod">
          <ac:chgData name="Noah Moffeit" userId="b7557469-c148-4310-b688-5187ce1333af" providerId="ADAL" clId="{D12B71ED-B4B1-4631-83E0-EE87B6DD43C1}" dt="2022-03-03T16:58:34.074" v="299" actId="255"/>
          <ac:grpSpMkLst>
            <pc:docMk/>
            <pc:sldMk cId="541853025" sldId="256"/>
            <ac:grpSpMk id="155" creationId="{427E4D4C-C820-4D98-8773-661126E8C1CA}"/>
          </ac:grpSpMkLst>
        </pc:grpChg>
        <pc:grpChg chg="add del mod">
          <ac:chgData name="Noah Moffeit" userId="b7557469-c148-4310-b688-5187ce1333af" providerId="ADAL" clId="{D12B71ED-B4B1-4631-83E0-EE87B6DD43C1}" dt="2022-03-03T20:35:48.314" v="808" actId="165"/>
          <ac:grpSpMkLst>
            <pc:docMk/>
            <pc:sldMk cId="541853025" sldId="256"/>
            <ac:grpSpMk id="164" creationId="{AEA0F300-C115-4535-95D1-4C3D398F9E55}"/>
          </ac:grpSpMkLst>
        </pc:grpChg>
        <pc:graphicFrameChg chg="add del mod modGraphic">
          <ac:chgData name="Noah Moffeit" userId="b7557469-c148-4310-b688-5187ce1333af" providerId="ADAL" clId="{D12B71ED-B4B1-4631-83E0-EE87B6DD43C1}" dt="2022-03-03T20:29:05.716" v="782" actId="478"/>
          <ac:graphicFrameMkLst>
            <pc:docMk/>
            <pc:sldMk cId="541853025" sldId="256"/>
            <ac:graphicFrameMk id="3" creationId="{4766D368-ACEA-46F3-A4BF-B5FF3300E1AE}"/>
          </ac:graphicFrameMkLst>
        </pc:graphicFrameChg>
        <pc:graphicFrameChg chg="add del mod modGraphic">
          <ac:chgData name="Noah Moffeit" userId="b7557469-c148-4310-b688-5187ce1333af" providerId="ADAL" clId="{D12B71ED-B4B1-4631-83E0-EE87B6DD43C1}" dt="2022-03-03T20:30:37.718" v="797" actId="478"/>
          <ac:graphicFrameMkLst>
            <pc:docMk/>
            <pc:sldMk cId="541853025" sldId="256"/>
            <ac:graphicFrameMk id="17" creationId="{BF56AAB4-2847-4B90-8E51-1F0C56DAE152}"/>
          </ac:graphicFrameMkLst>
        </pc:graphicFrameChg>
        <pc:picChg chg="mod">
          <ac:chgData name="Noah Moffeit" userId="b7557469-c148-4310-b688-5187ce1333af" providerId="ADAL" clId="{D12B71ED-B4B1-4631-83E0-EE87B6DD43C1}" dt="2022-03-03T21:25:37.652" v="1510" actId="1036"/>
          <ac:picMkLst>
            <pc:docMk/>
            <pc:sldMk cId="541853025" sldId="256"/>
            <ac:picMk id="8" creationId="{002CAB07-E489-4BD1-A000-592258DE2D64}"/>
          </ac:picMkLst>
        </pc:picChg>
        <pc:picChg chg="mod">
          <ac:chgData name="Noah Moffeit" userId="b7557469-c148-4310-b688-5187ce1333af" providerId="ADAL" clId="{D12B71ED-B4B1-4631-83E0-EE87B6DD43C1}" dt="2022-03-03T21:25:40.545" v="1513" actId="1036"/>
          <ac:picMkLst>
            <pc:docMk/>
            <pc:sldMk cId="541853025" sldId="256"/>
            <ac:picMk id="10" creationId="{0F638BFF-BB1B-471F-8104-6A169113D7FD}"/>
          </ac:picMkLst>
        </pc:picChg>
        <pc:picChg chg="add del mod topLvl">
          <ac:chgData name="Noah Moffeit" userId="b7557469-c148-4310-b688-5187ce1333af" providerId="ADAL" clId="{D12B71ED-B4B1-4631-83E0-EE87B6DD43C1}" dt="2022-03-28T01:43:24.131" v="1543" actId="478"/>
          <ac:picMkLst>
            <pc:docMk/>
            <pc:sldMk cId="541853025" sldId="256"/>
            <ac:picMk id="11" creationId="{B6F2BCA2-2F08-4721-B89E-6D94EC513EE5}"/>
          </ac:picMkLst>
        </pc:picChg>
        <pc:picChg chg="add del mod ord modCrop">
          <ac:chgData name="Noah Moffeit" userId="b7557469-c148-4310-b688-5187ce1333af" providerId="ADAL" clId="{D12B71ED-B4B1-4631-83E0-EE87B6DD43C1}" dt="2022-03-28T03:09:39.943" v="1789" actId="478"/>
          <ac:picMkLst>
            <pc:docMk/>
            <pc:sldMk cId="541853025" sldId="256"/>
            <ac:picMk id="12" creationId="{29B93939-7864-4E94-B660-38179BB8D6ED}"/>
          </ac:picMkLst>
        </pc:picChg>
        <pc:picChg chg="del">
          <ac:chgData name="Noah Moffeit" userId="b7557469-c148-4310-b688-5187ce1333af" providerId="ADAL" clId="{D12B71ED-B4B1-4631-83E0-EE87B6DD43C1}" dt="2022-03-01T19:50:23.186" v="49" actId="478"/>
          <ac:picMkLst>
            <pc:docMk/>
            <pc:sldMk cId="541853025" sldId="256"/>
            <ac:picMk id="12" creationId="{2C770CB7-DC2E-3A49-B7E2-443B34E48B16}"/>
          </ac:picMkLst>
        </pc:picChg>
        <pc:picChg chg="add del mod">
          <ac:chgData name="Noah Moffeit" userId="b7557469-c148-4310-b688-5187ce1333af" providerId="ADAL" clId="{D12B71ED-B4B1-4631-83E0-EE87B6DD43C1}" dt="2022-03-03T20:57:52.447" v="1161" actId="1076"/>
          <ac:picMkLst>
            <pc:docMk/>
            <pc:sldMk cId="541853025" sldId="256"/>
            <ac:picMk id="12" creationId="{A684A989-6815-4D2C-BB0A-2EB26F3823B4}"/>
          </ac:picMkLst>
        </pc:picChg>
        <pc:picChg chg="add mod topLvl">
          <ac:chgData name="Noah Moffeit" userId="b7557469-c148-4310-b688-5187ce1333af" providerId="ADAL" clId="{D12B71ED-B4B1-4631-83E0-EE87B6DD43C1}" dt="2022-03-03T20:55:17.275" v="1059" actId="1035"/>
          <ac:picMkLst>
            <pc:docMk/>
            <pc:sldMk cId="541853025" sldId="256"/>
            <ac:picMk id="13" creationId="{D007ADC8-B978-41F1-BC32-9EE4DDEF1B14}"/>
          </ac:picMkLst>
        </pc:picChg>
        <pc:picChg chg="del">
          <ac:chgData name="Noah Moffeit" userId="b7557469-c148-4310-b688-5187ce1333af" providerId="ADAL" clId="{D12B71ED-B4B1-4631-83E0-EE87B6DD43C1}" dt="2022-03-01T19:50:26.085" v="50" actId="478"/>
          <ac:picMkLst>
            <pc:docMk/>
            <pc:sldMk cId="541853025" sldId="256"/>
            <ac:picMk id="14" creationId="{5A6445DF-607B-0F44-869F-C1AD45316948}"/>
          </ac:picMkLst>
        </pc:picChg>
        <pc:picChg chg="del mod">
          <ac:chgData name="Noah Moffeit" userId="b7557469-c148-4310-b688-5187ce1333af" providerId="ADAL" clId="{D12B71ED-B4B1-4631-83E0-EE87B6DD43C1}" dt="2022-03-01T19:50:29.965" v="52" actId="478"/>
          <ac:picMkLst>
            <pc:docMk/>
            <pc:sldMk cId="541853025" sldId="256"/>
            <ac:picMk id="15" creationId="{3E00E0B9-4FEE-1340-A3E8-DDB67B87A0DB}"/>
          </ac:picMkLst>
        </pc:picChg>
        <pc:picChg chg="add mod">
          <ac:chgData name="Noah Moffeit" userId="b7557469-c148-4310-b688-5187ce1333af" providerId="ADAL" clId="{D12B71ED-B4B1-4631-83E0-EE87B6DD43C1}" dt="2022-03-28T03:28:12.230" v="1947" actId="1076"/>
          <ac:picMkLst>
            <pc:docMk/>
            <pc:sldMk cId="541853025" sldId="256"/>
            <ac:picMk id="16" creationId="{8FB41B0A-8DA6-4613-A84A-C49F506180C5}"/>
          </ac:picMkLst>
        </pc:picChg>
        <pc:picChg chg="add mod topLvl">
          <ac:chgData name="Noah Moffeit" userId="b7557469-c148-4310-b688-5187ce1333af" providerId="ADAL" clId="{D12B71ED-B4B1-4631-83E0-EE87B6DD43C1}" dt="2022-03-03T20:55:05.756" v="1050" actId="1035"/>
          <ac:picMkLst>
            <pc:docMk/>
            <pc:sldMk cId="541853025" sldId="256"/>
            <ac:picMk id="18" creationId="{0B9B70FF-0431-4534-B6A4-79AE9FE1AC19}"/>
          </ac:picMkLst>
        </pc:picChg>
        <pc:picChg chg="mod topLvl">
          <ac:chgData name="Noah Moffeit" userId="b7557469-c148-4310-b688-5187ce1333af" providerId="ADAL" clId="{D12B71ED-B4B1-4631-83E0-EE87B6DD43C1}" dt="2022-03-03T20:57:38.214" v="1159" actId="165"/>
          <ac:picMkLst>
            <pc:docMk/>
            <pc:sldMk cId="541853025" sldId="256"/>
            <ac:picMk id="19" creationId="{843F430D-6D1F-4313-AB4E-D8E34B915B7C}"/>
          </ac:picMkLst>
        </pc:picChg>
        <pc:picChg chg="add del mod modCrop">
          <ac:chgData name="Noah Moffeit" userId="b7557469-c148-4310-b688-5187ce1333af" providerId="ADAL" clId="{D12B71ED-B4B1-4631-83E0-EE87B6DD43C1}" dt="2022-03-28T02:58:57.092" v="1749" actId="478"/>
          <ac:picMkLst>
            <pc:docMk/>
            <pc:sldMk cId="541853025" sldId="256"/>
            <ac:picMk id="20" creationId="{839CC11A-B432-4B71-AC78-2FB3BBA37F4A}"/>
          </ac:picMkLst>
        </pc:picChg>
        <pc:picChg chg="add mod modCrop">
          <ac:chgData name="Noah Moffeit" userId="b7557469-c148-4310-b688-5187ce1333af" providerId="ADAL" clId="{D12B71ED-B4B1-4631-83E0-EE87B6DD43C1}" dt="2022-03-03T17:16:45.263" v="408" actId="1076"/>
          <ac:picMkLst>
            <pc:docMk/>
            <pc:sldMk cId="541853025" sldId="256"/>
            <ac:picMk id="21" creationId="{6BF499C7-79FA-4EB8-8B74-475EBCF095CB}"/>
          </ac:picMkLst>
        </pc:picChg>
        <pc:picChg chg="mod">
          <ac:chgData name="Noah Moffeit" userId="b7557469-c148-4310-b688-5187ce1333af" providerId="ADAL" clId="{D12B71ED-B4B1-4631-83E0-EE87B6DD43C1}" dt="2022-03-28T03:28:28.537" v="1958" actId="1038"/>
          <ac:picMkLst>
            <pc:docMk/>
            <pc:sldMk cId="541853025" sldId="256"/>
            <ac:picMk id="22" creationId="{00000000-0000-0000-0000-000000000000}"/>
          </ac:picMkLst>
        </pc:picChg>
        <pc:picChg chg="del">
          <ac:chgData name="Noah Moffeit" userId="b7557469-c148-4310-b688-5187ce1333af" providerId="ADAL" clId="{D12B71ED-B4B1-4631-83E0-EE87B6DD43C1}" dt="2022-03-28T03:09:37.430" v="1788" actId="478"/>
          <ac:picMkLst>
            <pc:docMk/>
            <pc:sldMk cId="541853025" sldId="256"/>
            <ac:picMk id="25" creationId="{2406A1FC-466D-4125-88F6-1A32026E4A4D}"/>
          </ac:picMkLst>
        </pc:picChg>
        <pc:picChg chg="add del mod">
          <ac:chgData name="Noah Moffeit" userId="b7557469-c148-4310-b688-5187ce1333af" providerId="ADAL" clId="{D12B71ED-B4B1-4631-83E0-EE87B6DD43C1}" dt="2022-03-03T19:29:34.770" v="427" actId="478"/>
          <ac:picMkLst>
            <pc:docMk/>
            <pc:sldMk cId="541853025" sldId="256"/>
            <ac:picMk id="26" creationId="{51A777EB-4083-4C99-9464-8A6E13180927}"/>
          </ac:picMkLst>
        </pc:picChg>
        <pc:picChg chg="del">
          <ac:chgData name="Noah Moffeit" userId="b7557469-c148-4310-b688-5187ce1333af" providerId="ADAL" clId="{D12B71ED-B4B1-4631-83E0-EE87B6DD43C1}" dt="2022-03-28T02:01:53.431" v="1679" actId="478"/>
          <ac:picMkLst>
            <pc:docMk/>
            <pc:sldMk cId="541853025" sldId="256"/>
            <ac:picMk id="27" creationId="{25537F57-367D-4FFD-9708-FABAAF44D817}"/>
          </ac:picMkLst>
        </pc:picChg>
        <pc:picChg chg="mod">
          <ac:chgData name="Noah Moffeit" userId="b7557469-c148-4310-b688-5187ce1333af" providerId="ADAL" clId="{D12B71ED-B4B1-4631-83E0-EE87B6DD43C1}" dt="2022-03-03T16:56:11.211" v="275"/>
          <ac:picMkLst>
            <pc:docMk/>
            <pc:sldMk cId="541853025" sldId="256"/>
            <ac:picMk id="28" creationId="{05334CA4-CC66-4AF8-9260-D3AFF686203F}"/>
          </ac:picMkLst>
        </pc:picChg>
        <pc:picChg chg="add del mod">
          <ac:chgData name="Noah Moffeit" userId="b7557469-c148-4310-b688-5187ce1333af" providerId="ADAL" clId="{D12B71ED-B4B1-4631-83E0-EE87B6DD43C1}" dt="2022-03-28T02:06:02.090" v="1711" actId="478"/>
          <ac:picMkLst>
            <pc:docMk/>
            <pc:sldMk cId="541853025" sldId="256"/>
            <ac:picMk id="28" creationId="{27EBE72D-AB3A-481C-BFDF-14B53019C86B}"/>
          </ac:picMkLst>
        </pc:picChg>
        <pc:picChg chg="mod">
          <ac:chgData name="Noah Moffeit" userId="b7557469-c148-4310-b688-5187ce1333af" providerId="ADAL" clId="{D12B71ED-B4B1-4631-83E0-EE87B6DD43C1}" dt="2022-03-03T16:56:11.211" v="275"/>
          <ac:picMkLst>
            <pc:docMk/>
            <pc:sldMk cId="541853025" sldId="256"/>
            <ac:picMk id="29" creationId="{20F37A6A-5B93-4521-B189-7D4A88ED5EB1}"/>
          </ac:picMkLst>
        </pc:picChg>
        <pc:picChg chg="del mod">
          <ac:chgData name="Noah Moffeit" userId="b7557469-c148-4310-b688-5187ce1333af" providerId="ADAL" clId="{D12B71ED-B4B1-4631-83E0-EE87B6DD43C1}" dt="2022-03-03T20:12:02.384" v="706" actId="478"/>
          <ac:picMkLst>
            <pc:docMk/>
            <pc:sldMk cId="541853025" sldId="256"/>
            <ac:picMk id="29" creationId="{C63CF357-D048-43BA-8A3D-DA211D145667}"/>
          </ac:picMkLst>
        </pc:picChg>
        <pc:picChg chg="mod">
          <ac:chgData name="Noah Moffeit" userId="b7557469-c148-4310-b688-5187ce1333af" providerId="ADAL" clId="{D12B71ED-B4B1-4631-83E0-EE87B6DD43C1}" dt="2022-03-03T21:25:32.300" v="1508" actId="1036"/>
          <ac:picMkLst>
            <pc:docMk/>
            <pc:sldMk cId="541853025" sldId="256"/>
            <ac:picMk id="32" creationId="{C3D139C2-E646-4FAB-B4BA-2367ABD151F6}"/>
          </ac:picMkLst>
        </pc:picChg>
        <pc:picChg chg="mod">
          <ac:chgData name="Noah Moffeit" userId="b7557469-c148-4310-b688-5187ce1333af" providerId="ADAL" clId="{D12B71ED-B4B1-4631-83E0-EE87B6DD43C1}" dt="2022-03-03T16:56:11.211" v="275"/>
          <ac:picMkLst>
            <pc:docMk/>
            <pc:sldMk cId="541853025" sldId="256"/>
            <ac:picMk id="34" creationId="{AADE0132-2C8E-4059-A0A6-A417D73905ED}"/>
          </ac:picMkLst>
        </pc:picChg>
        <pc:picChg chg="mod">
          <ac:chgData name="Noah Moffeit" userId="b7557469-c148-4310-b688-5187ce1333af" providerId="ADAL" clId="{D12B71ED-B4B1-4631-83E0-EE87B6DD43C1}" dt="2022-03-03T16:56:11.211" v="275"/>
          <ac:picMkLst>
            <pc:docMk/>
            <pc:sldMk cId="541853025" sldId="256"/>
            <ac:picMk id="46" creationId="{9A1BC7A4-731B-4111-8FAB-42E207E4DF57}"/>
          </ac:picMkLst>
        </pc:picChg>
        <pc:picChg chg="mod">
          <ac:chgData name="Noah Moffeit" userId="b7557469-c148-4310-b688-5187ce1333af" providerId="ADAL" clId="{D12B71ED-B4B1-4631-83E0-EE87B6DD43C1}" dt="2022-03-03T16:56:11.211" v="275"/>
          <ac:picMkLst>
            <pc:docMk/>
            <pc:sldMk cId="541853025" sldId="256"/>
            <ac:picMk id="47" creationId="{2E08E5E2-5CA0-4611-923F-F16456438826}"/>
          </ac:picMkLst>
        </pc:picChg>
        <pc:picChg chg="mod">
          <ac:chgData name="Noah Moffeit" userId="b7557469-c148-4310-b688-5187ce1333af" providerId="ADAL" clId="{D12B71ED-B4B1-4631-83E0-EE87B6DD43C1}" dt="2022-03-03T16:56:11.211" v="275"/>
          <ac:picMkLst>
            <pc:docMk/>
            <pc:sldMk cId="541853025" sldId="256"/>
            <ac:picMk id="48" creationId="{78754EFB-B47A-4ECB-B446-337A6538C298}"/>
          </ac:picMkLst>
        </pc:picChg>
        <pc:picChg chg="add del mod">
          <ac:chgData name="Noah Moffeit" userId="b7557469-c148-4310-b688-5187ce1333af" providerId="ADAL" clId="{D12B71ED-B4B1-4631-83E0-EE87B6DD43C1}" dt="2022-03-03T20:04:29.310" v="583" actId="478"/>
          <ac:picMkLst>
            <pc:docMk/>
            <pc:sldMk cId="541853025" sldId="256"/>
            <ac:picMk id="48" creationId="{900AA645-81AC-4060-8E2A-649E10115A58}"/>
          </ac:picMkLst>
        </pc:picChg>
        <pc:picChg chg="mod">
          <ac:chgData name="Noah Moffeit" userId="b7557469-c148-4310-b688-5187ce1333af" providerId="ADAL" clId="{D12B71ED-B4B1-4631-83E0-EE87B6DD43C1}" dt="2022-03-03T16:56:11.211" v="275"/>
          <ac:picMkLst>
            <pc:docMk/>
            <pc:sldMk cId="541853025" sldId="256"/>
            <ac:picMk id="49" creationId="{B86AAD47-39E1-4415-A984-07C41745F397}"/>
          </ac:picMkLst>
        </pc:picChg>
        <pc:picChg chg="add mod">
          <ac:chgData name="Noah Moffeit" userId="b7557469-c148-4310-b688-5187ce1333af" providerId="ADAL" clId="{D12B71ED-B4B1-4631-83E0-EE87B6DD43C1}" dt="2022-03-28T01:44:14.059" v="1555" actId="688"/>
          <ac:picMkLst>
            <pc:docMk/>
            <pc:sldMk cId="541853025" sldId="256"/>
            <ac:picMk id="50" creationId="{12E3B7B0-E173-4A55-A0D7-74E8E6A45A2E}"/>
          </ac:picMkLst>
        </pc:picChg>
        <pc:picChg chg="mod">
          <ac:chgData name="Noah Moffeit" userId="b7557469-c148-4310-b688-5187ce1333af" providerId="ADAL" clId="{D12B71ED-B4B1-4631-83E0-EE87B6DD43C1}" dt="2022-03-03T16:56:11.211" v="275"/>
          <ac:picMkLst>
            <pc:docMk/>
            <pc:sldMk cId="541853025" sldId="256"/>
            <ac:picMk id="51" creationId="{5F65D3E6-09A4-4E2C-ACE6-4035CA60862C}"/>
          </ac:picMkLst>
        </pc:picChg>
        <pc:picChg chg="mod">
          <ac:chgData name="Noah Moffeit" userId="b7557469-c148-4310-b688-5187ce1333af" providerId="ADAL" clId="{D12B71ED-B4B1-4631-83E0-EE87B6DD43C1}" dt="2022-03-03T16:56:11.211" v="275"/>
          <ac:picMkLst>
            <pc:docMk/>
            <pc:sldMk cId="541853025" sldId="256"/>
            <ac:picMk id="52" creationId="{8FED6DEB-7C9B-4A16-9D2E-51B99DF3152C}"/>
          </ac:picMkLst>
        </pc:picChg>
        <pc:picChg chg="mod">
          <ac:chgData name="Noah Moffeit" userId="b7557469-c148-4310-b688-5187ce1333af" providerId="ADAL" clId="{D12B71ED-B4B1-4631-83E0-EE87B6DD43C1}" dt="2022-03-03T16:58:34.074" v="299" actId="255"/>
          <ac:picMkLst>
            <pc:docMk/>
            <pc:sldMk cId="541853025" sldId="256"/>
            <ac:picMk id="61" creationId="{FFC81645-1D70-4FC5-B79A-25FFA0867F61}"/>
          </ac:picMkLst>
        </pc:picChg>
        <pc:picChg chg="mod">
          <ac:chgData name="Noah Moffeit" userId="b7557469-c148-4310-b688-5187ce1333af" providerId="ADAL" clId="{D12B71ED-B4B1-4631-83E0-EE87B6DD43C1}" dt="2022-03-03T16:58:34.074" v="299" actId="255"/>
          <ac:picMkLst>
            <pc:docMk/>
            <pc:sldMk cId="541853025" sldId="256"/>
            <ac:picMk id="62" creationId="{2728AC79-1D8F-4FAA-B7C4-E9267772EE16}"/>
          </ac:picMkLst>
        </pc:picChg>
        <pc:picChg chg="mod">
          <ac:chgData name="Noah Moffeit" userId="b7557469-c148-4310-b688-5187ce1333af" providerId="ADAL" clId="{D12B71ED-B4B1-4631-83E0-EE87B6DD43C1}" dt="2022-03-03T16:58:34.074" v="299" actId="255"/>
          <ac:picMkLst>
            <pc:docMk/>
            <pc:sldMk cId="541853025" sldId="256"/>
            <ac:picMk id="67" creationId="{4734B21E-3A78-408D-AAE0-3299C773C55E}"/>
          </ac:picMkLst>
        </pc:picChg>
        <pc:picChg chg="add del mod modCrop">
          <ac:chgData name="Noah Moffeit" userId="b7557469-c148-4310-b688-5187ce1333af" providerId="ADAL" clId="{D12B71ED-B4B1-4631-83E0-EE87B6DD43C1}" dt="2022-03-28T03:00:25.067" v="1756" actId="478"/>
          <ac:picMkLst>
            <pc:docMk/>
            <pc:sldMk cId="541853025" sldId="256"/>
            <ac:picMk id="68" creationId="{9DB4D29A-77ED-41F1-B21F-15E4D69734F4}"/>
          </ac:picMkLst>
        </pc:picChg>
        <pc:picChg chg="mod">
          <ac:chgData name="Noah Moffeit" userId="b7557469-c148-4310-b688-5187ce1333af" providerId="ADAL" clId="{D12B71ED-B4B1-4631-83E0-EE87B6DD43C1}" dt="2022-03-03T16:58:34.074" v="299" actId="255"/>
          <ac:picMkLst>
            <pc:docMk/>
            <pc:sldMk cId="541853025" sldId="256"/>
            <ac:picMk id="68" creationId="{FA0E22BB-C6A6-472F-A9BC-B3B24DCC49AD}"/>
          </ac:picMkLst>
        </pc:picChg>
        <pc:picChg chg="add del mod modCrop">
          <ac:chgData name="Noah Moffeit" userId="b7557469-c148-4310-b688-5187ce1333af" providerId="ADAL" clId="{D12B71ED-B4B1-4631-83E0-EE87B6DD43C1}" dt="2022-03-28T03:04:49.479" v="1765" actId="478"/>
          <ac:picMkLst>
            <pc:docMk/>
            <pc:sldMk cId="541853025" sldId="256"/>
            <ac:picMk id="70" creationId="{5B220A3D-5213-4CC7-B244-B66C33F50EE7}"/>
          </ac:picMkLst>
        </pc:picChg>
        <pc:picChg chg="add mod modCrop">
          <ac:chgData name="Noah Moffeit" userId="b7557469-c148-4310-b688-5187ce1333af" providerId="ADAL" clId="{D12B71ED-B4B1-4631-83E0-EE87B6DD43C1}" dt="2022-03-28T03:08:43.755" v="1787" actId="1076"/>
          <ac:picMkLst>
            <pc:docMk/>
            <pc:sldMk cId="541853025" sldId="256"/>
            <ac:picMk id="72" creationId="{0B684295-B07D-4742-9432-C4B17FF43D58}"/>
          </ac:picMkLst>
        </pc:picChg>
        <pc:picChg chg="mod">
          <ac:chgData name="Noah Moffeit" userId="b7557469-c148-4310-b688-5187ce1333af" providerId="ADAL" clId="{D12B71ED-B4B1-4631-83E0-EE87B6DD43C1}" dt="2022-03-03T16:58:34.074" v="299" actId="255"/>
          <ac:picMkLst>
            <pc:docMk/>
            <pc:sldMk cId="541853025" sldId="256"/>
            <ac:picMk id="73" creationId="{1C10C901-A386-4C5E-927F-1215DE7C8245}"/>
          </ac:picMkLst>
        </pc:picChg>
        <pc:picChg chg="mod">
          <ac:chgData name="Noah Moffeit" userId="b7557469-c148-4310-b688-5187ce1333af" providerId="ADAL" clId="{D12B71ED-B4B1-4631-83E0-EE87B6DD43C1}" dt="2022-03-03T16:58:34.074" v="299" actId="255"/>
          <ac:picMkLst>
            <pc:docMk/>
            <pc:sldMk cId="541853025" sldId="256"/>
            <ac:picMk id="74" creationId="{0C361597-AC6C-47C3-B02B-4751624A12EB}"/>
          </ac:picMkLst>
        </pc:picChg>
        <pc:picChg chg="add mod ord modCrop">
          <ac:chgData name="Noah Moffeit" userId="b7557469-c148-4310-b688-5187ce1333af" providerId="ADAL" clId="{D12B71ED-B4B1-4631-83E0-EE87B6DD43C1}" dt="2022-04-06T23:05:34.274" v="1969" actId="1037"/>
          <ac:picMkLst>
            <pc:docMk/>
            <pc:sldMk cId="541853025" sldId="256"/>
            <ac:picMk id="74" creationId="{B5C678F4-1A16-4D79-A641-01063E708229}"/>
          </ac:picMkLst>
        </pc:picChg>
        <pc:picChg chg="mod">
          <ac:chgData name="Noah Moffeit" userId="b7557469-c148-4310-b688-5187ce1333af" providerId="ADAL" clId="{D12B71ED-B4B1-4631-83E0-EE87B6DD43C1}" dt="2022-03-03T16:58:34.074" v="299" actId="255"/>
          <ac:picMkLst>
            <pc:docMk/>
            <pc:sldMk cId="541853025" sldId="256"/>
            <ac:picMk id="84" creationId="{D39DA3C0-84F1-42A2-B02C-B09F178E1884}"/>
          </ac:picMkLst>
        </pc:picChg>
        <pc:picChg chg="mod">
          <ac:chgData name="Noah Moffeit" userId="b7557469-c148-4310-b688-5187ce1333af" providerId="ADAL" clId="{D12B71ED-B4B1-4631-83E0-EE87B6DD43C1}" dt="2022-03-03T16:58:34.074" v="299" actId="255"/>
          <ac:picMkLst>
            <pc:docMk/>
            <pc:sldMk cId="541853025" sldId="256"/>
            <ac:picMk id="100" creationId="{8E8E35F6-6C15-418D-B84B-993FA3EC60D5}"/>
          </ac:picMkLst>
        </pc:picChg>
        <pc:picChg chg="mod">
          <ac:chgData name="Noah Moffeit" userId="b7557469-c148-4310-b688-5187ce1333af" providerId="ADAL" clId="{D12B71ED-B4B1-4631-83E0-EE87B6DD43C1}" dt="2022-03-03T16:58:34.074" v="299" actId="255"/>
          <ac:picMkLst>
            <pc:docMk/>
            <pc:sldMk cId="541853025" sldId="256"/>
            <ac:picMk id="109" creationId="{8A4C7656-D3C4-486E-9C2B-8B85D790464C}"/>
          </ac:picMkLst>
        </pc:picChg>
        <pc:picChg chg="mod">
          <ac:chgData name="Noah Moffeit" userId="b7557469-c148-4310-b688-5187ce1333af" providerId="ADAL" clId="{D12B71ED-B4B1-4631-83E0-EE87B6DD43C1}" dt="2022-03-03T16:58:34.074" v="299" actId="255"/>
          <ac:picMkLst>
            <pc:docMk/>
            <pc:sldMk cId="541853025" sldId="256"/>
            <ac:picMk id="113" creationId="{4451295E-CE38-44F7-89B6-9D2D2775D05A}"/>
          </ac:picMkLst>
        </pc:picChg>
        <pc:picChg chg="mod">
          <ac:chgData name="Noah Moffeit" userId="b7557469-c148-4310-b688-5187ce1333af" providerId="ADAL" clId="{D12B71ED-B4B1-4631-83E0-EE87B6DD43C1}" dt="2022-03-03T16:58:34.074" v="299" actId="255"/>
          <ac:picMkLst>
            <pc:docMk/>
            <pc:sldMk cId="541853025" sldId="256"/>
            <ac:picMk id="126" creationId="{D903793F-5A70-48E1-B5BE-C67AE852D9CA}"/>
          </ac:picMkLst>
        </pc:picChg>
        <pc:picChg chg="mod">
          <ac:chgData name="Noah Moffeit" userId="b7557469-c148-4310-b688-5187ce1333af" providerId="ADAL" clId="{D12B71ED-B4B1-4631-83E0-EE87B6DD43C1}" dt="2022-03-03T16:58:34.074" v="299" actId="255"/>
          <ac:picMkLst>
            <pc:docMk/>
            <pc:sldMk cId="541853025" sldId="256"/>
            <ac:picMk id="128" creationId="{EA3FD7BC-2B6C-4A15-B01E-43161BEECD03}"/>
          </ac:picMkLst>
        </pc:picChg>
        <pc:picChg chg="mod">
          <ac:chgData name="Noah Moffeit" userId="b7557469-c148-4310-b688-5187ce1333af" providerId="ADAL" clId="{D12B71ED-B4B1-4631-83E0-EE87B6DD43C1}" dt="2022-03-03T16:58:34.074" v="299" actId="255"/>
          <ac:picMkLst>
            <pc:docMk/>
            <pc:sldMk cId="541853025" sldId="256"/>
            <ac:picMk id="130" creationId="{03289289-42D1-4A08-BD36-EA97C851CAA7}"/>
          </ac:picMkLst>
        </pc:picChg>
        <pc:picChg chg="mod">
          <ac:chgData name="Noah Moffeit" userId="b7557469-c148-4310-b688-5187ce1333af" providerId="ADAL" clId="{D12B71ED-B4B1-4631-83E0-EE87B6DD43C1}" dt="2022-03-03T16:58:34.074" v="299" actId="255"/>
          <ac:picMkLst>
            <pc:docMk/>
            <pc:sldMk cId="541853025" sldId="256"/>
            <ac:picMk id="132" creationId="{6E869D8D-65D9-488F-87E4-C12558C4232E}"/>
          </ac:picMkLst>
        </pc:picChg>
        <pc:picChg chg="mod">
          <ac:chgData name="Noah Moffeit" userId="b7557469-c148-4310-b688-5187ce1333af" providerId="ADAL" clId="{D12B71ED-B4B1-4631-83E0-EE87B6DD43C1}" dt="2022-03-03T16:58:34.074" v="299" actId="255"/>
          <ac:picMkLst>
            <pc:docMk/>
            <pc:sldMk cId="541853025" sldId="256"/>
            <ac:picMk id="145" creationId="{6BEFC04B-F9E5-4FEE-9B00-47DEF437DE1B}"/>
          </ac:picMkLst>
        </pc:picChg>
        <pc:picChg chg="mod">
          <ac:chgData name="Noah Moffeit" userId="b7557469-c148-4310-b688-5187ce1333af" providerId="ADAL" clId="{D12B71ED-B4B1-4631-83E0-EE87B6DD43C1}" dt="2022-03-03T16:58:34.074" v="299" actId="255"/>
          <ac:picMkLst>
            <pc:docMk/>
            <pc:sldMk cId="541853025" sldId="256"/>
            <ac:picMk id="148" creationId="{4E320874-DD9A-4FCA-9FAE-52B3306E993C}"/>
          </ac:picMkLst>
        </pc:picChg>
        <pc:picChg chg="mod">
          <ac:chgData name="Noah Moffeit" userId="b7557469-c148-4310-b688-5187ce1333af" providerId="ADAL" clId="{D12B71ED-B4B1-4631-83E0-EE87B6DD43C1}" dt="2022-03-03T16:58:34.074" v="299" actId="255"/>
          <ac:picMkLst>
            <pc:docMk/>
            <pc:sldMk cId="541853025" sldId="256"/>
            <ac:picMk id="149" creationId="{0F36B4A9-20A8-44D3-A873-7BB3F058D531}"/>
          </ac:picMkLst>
        </pc:picChg>
        <pc:picChg chg="mod">
          <ac:chgData name="Noah Moffeit" userId="b7557469-c148-4310-b688-5187ce1333af" providerId="ADAL" clId="{D12B71ED-B4B1-4631-83E0-EE87B6DD43C1}" dt="2022-03-03T16:58:34.074" v="299" actId="255"/>
          <ac:picMkLst>
            <pc:docMk/>
            <pc:sldMk cId="541853025" sldId="256"/>
            <ac:picMk id="157" creationId="{1C90C84D-B6A2-423B-B95E-67C62C6B0356}"/>
          </ac:picMkLst>
        </pc:picChg>
        <pc:picChg chg="mod">
          <ac:chgData name="Noah Moffeit" userId="b7557469-c148-4310-b688-5187ce1333af" providerId="ADAL" clId="{D12B71ED-B4B1-4631-83E0-EE87B6DD43C1}" dt="2022-03-03T19:27:31.658" v="415" actId="1076"/>
          <ac:picMkLst>
            <pc:docMk/>
            <pc:sldMk cId="541853025" sldId="256"/>
            <ac:picMk id="168" creationId="{5CDB332F-93D0-4446-AD74-7FF12A29145D}"/>
          </ac:picMkLst>
        </pc:picChg>
        <pc:inkChg chg="mod">
          <ac:chgData name="Noah Moffeit" userId="b7557469-c148-4310-b688-5187ce1333af" providerId="ADAL" clId="{D12B71ED-B4B1-4631-83E0-EE87B6DD43C1}" dt="2022-03-03T16:58:34.074" v="299" actId="255"/>
          <ac:inkMkLst>
            <pc:docMk/>
            <pc:sldMk cId="541853025" sldId="256"/>
            <ac:inkMk id="98" creationId="{F0D0C0D6-2D81-4A4D-8D37-3852C591C401}"/>
          </ac:inkMkLst>
        </pc:inkChg>
        <pc:inkChg chg="mod">
          <ac:chgData name="Noah Moffeit" userId="b7557469-c148-4310-b688-5187ce1333af" providerId="ADAL" clId="{D12B71ED-B4B1-4631-83E0-EE87B6DD43C1}" dt="2022-03-03T16:58:34.074" v="299" actId="255"/>
          <ac:inkMkLst>
            <pc:docMk/>
            <pc:sldMk cId="541853025" sldId="256"/>
            <ac:inkMk id="101" creationId="{B9AF4703-B6C8-4553-94EA-A1D8DF351490}"/>
          </ac:inkMkLst>
        </pc:inkChg>
        <pc:inkChg chg="mod">
          <ac:chgData name="Noah Moffeit" userId="b7557469-c148-4310-b688-5187ce1333af" providerId="ADAL" clId="{D12B71ED-B4B1-4631-83E0-EE87B6DD43C1}" dt="2022-03-03T16:58:34.074" v="299" actId="255"/>
          <ac:inkMkLst>
            <pc:docMk/>
            <pc:sldMk cId="541853025" sldId="256"/>
            <ac:inkMk id="102" creationId="{311B4115-08CE-485E-9816-47DAE5D5A3A8}"/>
          </ac:inkMkLst>
        </pc:inkChg>
        <pc:inkChg chg="mod">
          <ac:chgData name="Noah Moffeit" userId="b7557469-c148-4310-b688-5187ce1333af" providerId="ADAL" clId="{D12B71ED-B4B1-4631-83E0-EE87B6DD43C1}" dt="2022-03-03T16:58:34.074" v="299" actId="255"/>
          <ac:inkMkLst>
            <pc:docMk/>
            <pc:sldMk cId="541853025" sldId="256"/>
            <ac:inkMk id="103" creationId="{117B151A-D2E5-4396-A452-2C903CFDBCC0}"/>
          </ac:inkMkLst>
        </pc:inkChg>
        <pc:inkChg chg="mod">
          <ac:chgData name="Noah Moffeit" userId="b7557469-c148-4310-b688-5187ce1333af" providerId="ADAL" clId="{D12B71ED-B4B1-4631-83E0-EE87B6DD43C1}" dt="2022-03-03T16:58:34.074" v="299" actId="255"/>
          <ac:inkMkLst>
            <pc:docMk/>
            <pc:sldMk cId="541853025" sldId="256"/>
            <ac:inkMk id="104" creationId="{17FD6C0C-7AA8-4880-9AF7-45D41BFCDA8C}"/>
          </ac:inkMkLst>
        </pc:inkChg>
        <pc:inkChg chg="mod">
          <ac:chgData name="Noah Moffeit" userId="b7557469-c148-4310-b688-5187ce1333af" providerId="ADAL" clId="{D12B71ED-B4B1-4631-83E0-EE87B6DD43C1}" dt="2022-03-03T16:58:34.074" v="299" actId="255"/>
          <ac:inkMkLst>
            <pc:docMk/>
            <pc:sldMk cId="541853025" sldId="256"/>
            <ac:inkMk id="105" creationId="{0B6314EC-2A11-430F-9CFC-DBE3C758FAAA}"/>
          </ac:inkMkLst>
        </pc:inkChg>
        <pc:inkChg chg="mod">
          <ac:chgData name="Noah Moffeit" userId="b7557469-c148-4310-b688-5187ce1333af" providerId="ADAL" clId="{D12B71ED-B4B1-4631-83E0-EE87B6DD43C1}" dt="2022-03-03T16:58:34.074" v="299" actId="255"/>
          <ac:inkMkLst>
            <pc:docMk/>
            <pc:sldMk cId="541853025" sldId="256"/>
            <ac:inkMk id="106" creationId="{7AA14C63-E4F3-4407-9C80-5C8254A80036}"/>
          </ac:inkMkLst>
        </pc:inkChg>
        <pc:inkChg chg="mod">
          <ac:chgData name="Noah Moffeit" userId="b7557469-c148-4310-b688-5187ce1333af" providerId="ADAL" clId="{D12B71ED-B4B1-4631-83E0-EE87B6DD43C1}" dt="2022-03-03T16:58:34.074" v="299" actId="255"/>
          <ac:inkMkLst>
            <pc:docMk/>
            <pc:sldMk cId="541853025" sldId="256"/>
            <ac:inkMk id="107" creationId="{942F9F1A-8F32-47BA-AE89-30D484682938}"/>
          </ac:inkMkLst>
        </pc:inkChg>
        <pc:inkChg chg="mod">
          <ac:chgData name="Noah Moffeit" userId="b7557469-c148-4310-b688-5187ce1333af" providerId="ADAL" clId="{D12B71ED-B4B1-4631-83E0-EE87B6DD43C1}" dt="2022-03-03T16:58:34.074" v="299" actId="255"/>
          <ac:inkMkLst>
            <pc:docMk/>
            <pc:sldMk cId="541853025" sldId="256"/>
            <ac:inkMk id="108" creationId="{F6F60C1C-96C6-4610-8561-98080FD2C94B}"/>
          </ac:inkMkLst>
        </pc:inkChg>
        <pc:inkChg chg="mod">
          <ac:chgData name="Noah Moffeit" userId="b7557469-c148-4310-b688-5187ce1333af" providerId="ADAL" clId="{D12B71ED-B4B1-4631-83E0-EE87B6DD43C1}" dt="2022-03-03T16:58:34.074" v="299" actId="255"/>
          <ac:inkMkLst>
            <pc:docMk/>
            <pc:sldMk cId="541853025" sldId="256"/>
            <ac:inkMk id="114" creationId="{4EE0E45B-58CA-48A2-A736-600059E52326}"/>
          </ac:inkMkLst>
        </pc:inkChg>
        <pc:inkChg chg="mod">
          <ac:chgData name="Noah Moffeit" userId="b7557469-c148-4310-b688-5187ce1333af" providerId="ADAL" clId="{D12B71ED-B4B1-4631-83E0-EE87B6DD43C1}" dt="2022-03-03T16:58:34.074" v="299" actId="255"/>
          <ac:inkMkLst>
            <pc:docMk/>
            <pc:sldMk cId="541853025" sldId="256"/>
            <ac:inkMk id="115" creationId="{5942657F-1C37-4BA8-B016-E48A07ED4DA6}"/>
          </ac:inkMkLst>
        </pc:inkChg>
        <pc:inkChg chg="mod">
          <ac:chgData name="Noah Moffeit" userId="b7557469-c148-4310-b688-5187ce1333af" providerId="ADAL" clId="{D12B71ED-B4B1-4631-83E0-EE87B6DD43C1}" dt="2022-03-03T16:58:34.074" v="299" actId="255"/>
          <ac:inkMkLst>
            <pc:docMk/>
            <pc:sldMk cId="541853025" sldId="256"/>
            <ac:inkMk id="116" creationId="{0FF42A9B-AA7E-4C57-9A07-9918C109F6F9}"/>
          </ac:inkMkLst>
        </pc:inkChg>
        <pc:inkChg chg="mod">
          <ac:chgData name="Noah Moffeit" userId="b7557469-c148-4310-b688-5187ce1333af" providerId="ADAL" clId="{D12B71ED-B4B1-4631-83E0-EE87B6DD43C1}" dt="2022-03-03T16:58:34.074" v="299" actId="255"/>
          <ac:inkMkLst>
            <pc:docMk/>
            <pc:sldMk cId="541853025" sldId="256"/>
            <ac:inkMk id="117" creationId="{5C978A7C-B71C-4862-8575-705725AB10DD}"/>
          </ac:inkMkLst>
        </pc:inkChg>
        <pc:inkChg chg="mod">
          <ac:chgData name="Noah Moffeit" userId="b7557469-c148-4310-b688-5187ce1333af" providerId="ADAL" clId="{D12B71ED-B4B1-4631-83E0-EE87B6DD43C1}" dt="2022-03-03T16:58:34.074" v="299" actId="255"/>
          <ac:inkMkLst>
            <pc:docMk/>
            <pc:sldMk cId="541853025" sldId="256"/>
            <ac:inkMk id="118" creationId="{DAFF2D53-DA1C-4823-AD6E-086D2C5BDB7A}"/>
          </ac:inkMkLst>
        </pc:inkChg>
        <pc:inkChg chg="mod">
          <ac:chgData name="Noah Moffeit" userId="b7557469-c148-4310-b688-5187ce1333af" providerId="ADAL" clId="{D12B71ED-B4B1-4631-83E0-EE87B6DD43C1}" dt="2022-03-03T16:58:34.074" v="299" actId="255"/>
          <ac:inkMkLst>
            <pc:docMk/>
            <pc:sldMk cId="541853025" sldId="256"/>
            <ac:inkMk id="119" creationId="{2EE79AA0-EBE4-42A6-9656-755C6BF84C9F}"/>
          </ac:inkMkLst>
        </pc:inkChg>
        <pc:inkChg chg="mod">
          <ac:chgData name="Noah Moffeit" userId="b7557469-c148-4310-b688-5187ce1333af" providerId="ADAL" clId="{D12B71ED-B4B1-4631-83E0-EE87B6DD43C1}" dt="2022-03-03T16:58:34.074" v="299" actId="255"/>
          <ac:inkMkLst>
            <pc:docMk/>
            <pc:sldMk cId="541853025" sldId="256"/>
            <ac:inkMk id="120" creationId="{D1E2E803-DA69-4F82-AA74-DC98ACBCE436}"/>
          </ac:inkMkLst>
        </pc:inkChg>
        <pc:inkChg chg="mod">
          <ac:chgData name="Noah Moffeit" userId="b7557469-c148-4310-b688-5187ce1333af" providerId="ADAL" clId="{D12B71ED-B4B1-4631-83E0-EE87B6DD43C1}" dt="2022-03-03T16:58:34.074" v="299" actId="255"/>
          <ac:inkMkLst>
            <pc:docMk/>
            <pc:sldMk cId="541853025" sldId="256"/>
            <ac:inkMk id="121" creationId="{DAD4993D-09DD-4C0D-9325-E05ADDDBD30C}"/>
          </ac:inkMkLst>
        </pc:inkChg>
        <pc:inkChg chg="mod">
          <ac:chgData name="Noah Moffeit" userId="b7557469-c148-4310-b688-5187ce1333af" providerId="ADAL" clId="{D12B71ED-B4B1-4631-83E0-EE87B6DD43C1}" dt="2022-03-03T16:58:34.074" v="299" actId="255"/>
          <ac:inkMkLst>
            <pc:docMk/>
            <pc:sldMk cId="541853025" sldId="256"/>
            <ac:inkMk id="122" creationId="{C652B399-0C7D-421C-A130-87035F14910B}"/>
          </ac:inkMkLst>
        </pc:inkChg>
        <pc:inkChg chg="mod">
          <ac:chgData name="Noah Moffeit" userId="b7557469-c148-4310-b688-5187ce1333af" providerId="ADAL" clId="{D12B71ED-B4B1-4631-83E0-EE87B6DD43C1}" dt="2022-03-03T16:58:34.074" v="299" actId="255"/>
          <ac:inkMkLst>
            <pc:docMk/>
            <pc:sldMk cId="541853025" sldId="256"/>
            <ac:inkMk id="123" creationId="{637F6E32-57FA-463C-A4C3-25931FCB106F}"/>
          </ac:inkMkLst>
        </pc:inkChg>
        <pc:inkChg chg="mod">
          <ac:chgData name="Noah Moffeit" userId="b7557469-c148-4310-b688-5187ce1333af" providerId="ADAL" clId="{D12B71ED-B4B1-4631-83E0-EE87B6DD43C1}" dt="2022-03-03T16:58:34.074" v="299" actId="255"/>
          <ac:inkMkLst>
            <pc:docMk/>
            <pc:sldMk cId="541853025" sldId="256"/>
            <ac:inkMk id="124" creationId="{A66F296F-FA70-47CC-B4B6-46A25567F3C5}"/>
          </ac:inkMkLst>
        </pc:inkChg>
        <pc:cxnChg chg="add del mod">
          <ac:chgData name="Noah Moffeit" userId="b7557469-c148-4310-b688-5187ce1333af" providerId="ADAL" clId="{D12B71ED-B4B1-4631-83E0-EE87B6DD43C1}" dt="2022-03-03T19:27:59.837" v="417" actId="478"/>
          <ac:cxnSpMkLst>
            <pc:docMk/>
            <pc:sldMk cId="541853025" sldId="256"/>
            <ac:cxnSpMk id="8" creationId="{53ED50B4-02C5-42E8-A82F-0DB8BCEE64EE}"/>
          </ac:cxnSpMkLst>
        </pc:cxnChg>
        <pc:cxnChg chg="add del mod">
          <ac:chgData name="Noah Moffeit" userId="b7557469-c148-4310-b688-5187ce1333af" providerId="ADAL" clId="{D12B71ED-B4B1-4631-83E0-EE87B6DD43C1}" dt="2022-03-28T03:30:28.916" v="1967" actId="478"/>
          <ac:cxnSpMkLst>
            <pc:docMk/>
            <pc:sldMk cId="541853025" sldId="256"/>
            <ac:cxnSpMk id="11" creationId="{D368FBF2-04F4-42CD-85EA-3068E29A19CA}"/>
          </ac:cxnSpMkLst>
        </pc:cxnChg>
        <pc:cxnChg chg="add del mod">
          <ac:chgData name="Noah Moffeit" userId="b7557469-c148-4310-b688-5187ce1333af" providerId="ADAL" clId="{D12B71ED-B4B1-4631-83E0-EE87B6DD43C1}" dt="2022-03-28T03:30:23.823" v="1965" actId="478"/>
          <ac:cxnSpMkLst>
            <pc:docMk/>
            <pc:sldMk cId="541853025" sldId="256"/>
            <ac:cxnSpMk id="26" creationId="{1D927FDF-FBB8-4C27-AB45-88C19875DB7B}"/>
          </ac:cxnSpMkLst>
        </pc:cxnChg>
        <pc:cxnChg chg="add del mod">
          <ac:chgData name="Noah Moffeit" userId="b7557469-c148-4310-b688-5187ce1333af" providerId="ADAL" clId="{D12B71ED-B4B1-4631-83E0-EE87B6DD43C1}" dt="2022-03-03T20:00:02.858" v="561" actId="478"/>
          <ac:cxnSpMkLst>
            <pc:docMk/>
            <pc:sldMk cId="541853025" sldId="256"/>
            <ac:cxnSpMk id="28" creationId="{5AE1159E-99FC-40F1-82C9-97219C8F3921}"/>
          </ac:cxnSpMkLst>
        </pc:cxnChg>
        <pc:cxnChg chg="mod">
          <ac:chgData name="Noah Moffeit" userId="b7557469-c148-4310-b688-5187ce1333af" providerId="ADAL" clId="{D12B71ED-B4B1-4631-83E0-EE87B6DD43C1}" dt="2022-03-28T03:11:27.070" v="1814" actId="1076"/>
          <ac:cxnSpMkLst>
            <pc:docMk/>
            <pc:sldMk cId="541853025" sldId="256"/>
            <ac:cxnSpMk id="30" creationId="{B69179E1-7981-4AAD-9E18-F82A79276912}"/>
          </ac:cxnSpMkLst>
        </pc:cxnChg>
        <pc:cxnChg chg="mod">
          <ac:chgData name="Noah Moffeit" userId="b7557469-c148-4310-b688-5187ce1333af" providerId="ADAL" clId="{D12B71ED-B4B1-4631-83E0-EE87B6DD43C1}" dt="2022-03-03T16:56:11.211" v="275"/>
          <ac:cxnSpMkLst>
            <pc:docMk/>
            <pc:sldMk cId="541853025" sldId="256"/>
            <ac:cxnSpMk id="31" creationId="{CBFC4E45-39D9-477E-AA44-06BDE0452FFC}"/>
          </ac:cxnSpMkLst>
        </pc:cxnChg>
        <pc:cxnChg chg="add del mod topLvl">
          <ac:chgData name="Noah Moffeit" userId="b7557469-c148-4310-b688-5187ce1333af" providerId="ADAL" clId="{D12B71ED-B4B1-4631-83E0-EE87B6DD43C1}" dt="2022-03-03T20:00:02.858" v="561" actId="478"/>
          <ac:cxnSpMkLst>
            <pc:docMk/>
            <pc:sldMk cId="541853025" sldId="256"/>
            <ac:cxnSpMk id="32" creationId="{1862C740-5F6A-4201-9192-688E26EE0234}"/>
          </ac:cxnSpMkLst>
        </pc:cxnChg>
        <pc:cxnChg chg="mod">
          <ac:chgData name="Noah Moffeit" userId="b7557469-c148-4310-b688-5187ce1333af" providerId="ADAL" clId="{D12B71ED-B4B1-4631-83E0-EE87B6DD43C1}" dt="2022-03-03T16:56:11.211" v="275"/>
          <ac:cxnSpMkLst>
            <pc:docMk/>
            <pc:sldMk cId="541853025" sldId="256"/>
            <ac:cxnSpMk id="32" creationId="{ACD3BC3A-3072-406B-8CD2-8D5B3C0CD406}"/>
          </ac:cxnSpMkLst>
        </pc:cxnChg>
        <pc:cxnChg chg="mod">
          <ac:chgData name="Noah Moffeit" userId="b7557469-c148-4310-b688-5187ce1333af" providerId="ADAL" clId="{D12B71ED-B4B1-4631-83E0-EE87B6DD43C1}" dt="2022-03-03T16:56:11.211" v="275"/>
          <ac:cxnSpMkLst>
            <pc:docMk/>
            <pc:sldMk cId="541853025" sldId="256"/>
            <ac:cxnSpMk id="33" creationId="{4FD8D68C-8674-4A10-BE47-C7040DBADBB8}"/>
          </ac:cxnSpMkLst>
        </pc:cxnChg>
        <pc:cxnChg chg="mod">
          <ac:chgData name="Noah Moffeit" userId="b7557469-c148-4310-b688-5187ce1333af" providerId="ADAL" clId="{D12B71ED-B4B1-4631-83E0-EE87B6DD43C1}" dt="2022-03-03T16:56:11.211" v="275"/>
          <ac:cxnSpMkLst>
            <pc:docMk/>
            <pc:sldMk cId="541853025" sldId="256"/>
            <ac:cxnSpMk id="37" creationId="{56FEA115-02E5-4309-B207-40EB4FDA7BA9}"/>
          </ac:cxnSpMkLst>
        </pc:cxnChg>
        <pc:cxnChg chg="mod">
          <ac:chgData name="Noah Moffeit" userId="b7557469-c148-4310-b688-5187ce1333af" providerId="ADAL" clId="{D12B71ED-B4B1-4631-83E0-EE87B6DD43C1}" dt="2022-03-03T16:56:11.211" v="275"/>
          <ac:cxnSpMkLst>
            <pc:docMk/>
            <pc:sldMk cId="541853025" sldId="256"/>
            <ac:cxnSpMk id="38" creationId="{39E2B3F6-BAEA-4425-AE53-53A9E9439B72}"/>
          </ac:cxnSpMkLst>
        </pc:cxnChg>
        <pc:cxnChg chg="add mod">
          <ac:chgData name="Noah Moffeit" userId="b7557469-c148-4310-b688-5187ce1333af" providerId="ADAL" clId="{D12B71ED-B4B1-4631-83E0-EE87B6DD43C1}" dt="2022-03-03T21:00:51.690" v="1181" actId="14100"/>
          <ac:cxnSpMkLst>
            <pc:docMk/>
            <pc:sldMk cId="541853025" sldId="256"/>
            <ac:cxnSpMk id="39" creationId="{F0FC4771-B808-4661-8473-960D17C42A71}"/>
          </ac:cxnSpMkLst>
        </pc:cxnChg>
        <pc:cxnChg chg="add mod topLvl">
          <ac:chgData name="Noah Moffeit" userId="b7557469-c148-4310-b688-5187ce1333af" providerId="ADAL" clId="{D12B71ED-B4B1-4631-83E0-EE87B6DD43C1}" dt="2022-03-03T20:58:39.178" v="1166" actId="14100"/>
          <ac:cxnSpMkLst>
            <pc:docMk/>
            <pc:sldMk cId="541853025" sldId="256"/>
            <ac:cxnSpMk id="42" creationId="{3960AB53-6007-49DF-B04F-30F929484F1D}"/>
          </ac:cxnSpMkLst>
        </pc:cxnChg>
        <pc:cxnChg chg="add del mod topLvl">
          <ac:chgData name="Noah Moffeit" userId="b7557469-c148-4310-b688-5187ce1333af" providerId="ADAL" clId="{D12B71ED-B4B1-4631-83E0-EE87B6DD43C1}" dt="2022-03-03T20:15:33.629" v="715" actId="478"/>
          <ac:cxnSpMkLst>
            <pc:docMk/>
            <pc:sldMk cId="541853025" sldId="256"/>
            <ac:cxnSpMk id="45" creationId="{603345AB-62AA-484D-90CD-6E5433C91E12}"/>
          </ac:cxnSpMkLst>
        </pc:cxnChg>
        <pc:cxnChg chg="mod">
          <ac:chgData name="Noah Moffeit" userId="b7557469-c148-4310-b688-5187ce1333af" providerId="ADAL" clId="{D12B71ED-B4B1-4631-83E0-EE87B6DD43C1}" dt="2022-03-28T02:14:18.329" v="1732" actId="164"/>
          <ac:cxnSpMkLst>
            <pc:docMk/>
            <pc:sldMk cId="541853025" sldId="256"/>
            <ac:cxnSpMk id="52" creationId="{E11667BF-49D2-4176-BF35-A0EF785D67EE}"/>
          </ac:cxnSpMkLst>
        </pc:cxnChg>
        <pc:cxnChg chg="add del mod">
          <ac:chgData name="Noah Moffeit" userId="b7557469-c148-4310-b688-5187ce1333af" providerId="ADAL" clId="{D12B71ED-B4B1-4631-83E0-EE87B6DD43C1}" dt="2022-03-28T03:30:26.231" v="1966" actId="478"/>
          <ac:cxnSpMkLst>
            <pc:docMk/>
            <pc:sldMk cId="541853025" sldId="256"/>
            <ac:cxnSpMk id="54" creationId="{B572473D-A52D-447E-A4A7-A3142A44E3A2}"/>
          </ac:cxnSpMkLst>
        </pc:cxnChg>
        <pc:cxnChg chg="mod">
          <ac:chgData name="Noah Moffeit" userId="b7557469-c148-4310-b688-5187ce1333af" providerId="ADAL" clId="{D12B71ED-B4B1-4631-83E0-EE87B6DD43C1}" dt="2022-03-03T16:58:34.074" v="299" actId="255"/>
          <ac:cxnSpMkLst>
            <pc:docMk/>
            <pc:sldMk cId="541853025" sldId="256"/>
            <ac:cxnSpMk id="60" creationId="{93DC21E7-1CD4-4980-9AA9-DFEA9EFDBF06}"/>
          </ac:cxnSpMkLst>
        </pc:cxnChg>
        <pc:cxnChg chg="mod">
          <ac:chgData name="Noah Moffeit" userId="b7557469-c148-4310-b688-5187ce1333af" providerId="ADAL" clId="{D12B71ED-B4B1-4631-83E0-EE87B6DD43C1}" dt="2022-03-28T02:14:18.329" v="1732" actId="164"/>
          <ac:cxnSpMkLst>
            <pc:docMk/>
            <pc:sldMk cId="541853025" sldId="256"/>
            <ac:cxnSpMk id="66" creationId="{66E628E0-6FA4-4BE9-842B-78877C5853C7}"/>
          </ac:cxnSpMkLst>
        </pc:cxnChg>
        <pc:cxnChg chg="mod">
          <ac:chgData name="Noah Moffeit" userId="b7557469-c148-4310-b688-5187ce1333af" providerId="ADAL" clId="{D12B71ED-B4B1-4631-83E0-EE87B6DD43C1}" dt="2022-03-03T16:58:34.074" v="299" actId="255"/>
          <ac:cxnSpMkLst>
            <pc:docMk/>
            <pc:sldMk cId="541853025" sldId="256"/>
            <ac:cxnSpMk id="70" creationId="{1F849FE2-D11A-4DEE-9832-D0B1F894EDED}"/>
          </ac:cxnSpMkLst>
        </pc:cxnChg>
        <pc:cxnChg chg="mod">
          <ac:chgData name="Noah Moffeit" userId="b7557469-c148-4310-b688-5187ce1333af" providerId="ADAL" clId="{D12B71ED-B4B1-4631-83E0-EE87B6DD43C1}" dt="2022-03-28T02:14:28.731" v="1733" actId="208"/>
          <ac:cxnSpMkLst>
            <pc:docMk/>
            <pc:sldMk cId="541853025" sldId="256"/>
            <ac:cxnSpMk id="75" creationId="{F55A0B60-EA67-42DE-860F-42012555DB0E}"/>
          </ac:cxnSpMkLst>
        </pc:cxnChg>
        <pc:cxnChg chg="mod">
          <ac:chgData name="Noah Moffeit" userId="b7557469-c148-4310-b688-5187ce1333af" providerId="ADAL" clId="{D12B71ED-B4B1-4631-83E0-EE87B6DD43C1}" dt="2022-03-03T16:58:34.074" v="299" actId="255"/>
          <ac:cxnSpMkLst>
            <pc:docMk/>
            <pc:sldMk cId="541853025" sldId="256"/>
            <ac:cxnSpMk id="90" creationId="{D362D893-1D96-4B57-ACAC-D13D327979B2}"/>
          </ac:cxnSpMkLst>
        </pc:cxnChg>
        <pc:cxnChg chg="mod">
          <ac:chgData name="Noah Moffeit" userId="b7557469-c148-4310-b688-5187ce1333af" providerId="ADAL" clId="{D12B71ED-B4B1-4631-83E0-EE87B6DD43C1}" dt="2022-03-03T16:58:34.074" v="299" actId="255"/>
          <ac:cxnSpMkLst>
            <pc:docMk/>
            <pc:sldMk cId="541853025" sldId="256"/>
            <ac:cxnSpMk id="91" creationId="{CB87EC02-10AD-4E8B-B248-07EC9C04D710}"/>
          </ac:cxnSpMkLst>
        </pc:cxnChg>
        <pc:cxnChg chg="mod">
          <ac:chgData name="Noah Moffeit" userId="b7557469-c148-4310-b688-5187ce1333af" providerId="ADAL" clId="{D12B71ED-B4B1-4631-83E0-EE87B6DD43C1}" dt="2022-03-03T16:58:34.074" v="299" actId="255"/>
          <ac:cxnSpMkLst>
            <pc:docMk/>
            <pc:sldMk cId="541853025" sldId="256"/>
            <ac:cxnSpMk id="134" creationId="{E1AB600A-C1ED-423C-BD62-1CBDC20101D0}"/>
          </ac:cxnSpMkLst>
        </pc:cxnChg>
        <pc:cxnChg chg="mod">
          <ac:chgData name="Noah Moffeit" userId="b7557469-c148-4310-b688-5187ce1333af" providerId="ADAL" clId="{D12B71ED-B4B1-4631-83E0-EE87B6DD43C1}" dt="2022-03-03T16:58:34.074" v="299" actId="255"/>
          <ac:cxnSpMkLst>
            <pc:docMk/>
            <pc:sldMk cId="541853025" sldId="256"/>
            <ac:cxnSpMk id="135" creationId="{E54F9BAF-DFC2-4F0B-B61C-1D7EA5B73909}"/>
          </ac:cxnSpMkLst>
        </pc:cxnChg>
        <pc:cxnChg chg="mod">
          <ac:chgData name="Noah Moffeit" userId="b7557469-c148-4310-b688-5187ce1333af" providerId="ADAL" clId="{D12B71ED-B4B1-4631-83E0-EE87B6DD43C1}" dt="2022-03-03T16:58:34.074" v="299" actId="255"/>
          <ac:cxnSpMkLst>
            <pc:docMk/>
            <pc:sldMk cId="541853025" sldId="256"/>
            <ac:cxnSpMk id="136" creationId="{4C2EAAD8-0599-45BA-878E-204F534632CD}"/>
          </ac:cxnSpMkLst>
        </pc:cxnChg>
        <pc:cxnChg chg="mod">
          <ac:chgData name="Noah Moffeit" userId="b7557469-c148-4310-b688-5187ce1333af" providerId="ADAL" clId="{D12B71ED-B4B1-4631-83E0-EE87B6DD43C1}" dt="2022-03-03T16:58:34.074" v="299" actId="255"/>
          <ac:cxnSpMkLst>
            <pc:docMk/>
            <pc:sldMk cId="541853025" sldId="256"/>
            <ac:cxnSpMk id="137" creationId="{7230E471-765C-4532-A1B7-121FE4BA82BD}"/>
          </ac:cxnSpMkLst>
        </pc:cxnChg>
        <pc:cxnChg chg="mod">
          <ac:chgData name="Noah Moffeit" userId="b7557469-c148-4310-b688-5187ce1333af" providerId="ADAL" clId="{D12B71ED-B4B1-4631-83E0-EE87B6DD43C1}" dt="2022-03-03T16:58:34.074" v="299" actId="255"/>
          <ac:cxnSpMkLst>
            <pc:docMk/>
            <pc:sldMk cId="541853025" sldId="256"/>
            <ac:cxnSpMk id="141" creationId="{94D8A6DE-B727-48D3-8CDF-A0CAE6CB1D60}"/>
          </ac:cxnSpMkLst>
        </pc:cxnChg>
        <pc:cxnChg chg="mod">
          <ac:chgData name="Noah Moffeit" userId="b7557469-c148-4310-b688-5187ce1333af" providerId="ADAL" clId="{D12B71ED-B4B1-4631-83E0-EE87B6DD43C1}" dt="2022-03-03T16:58:34.074" v="299" actId="255"/>
          <ac:cxnSpMkLst>
            <pc:docMk/>
            <pc:sldMk cId="541853025" sldId="256"/>
            <ac:cxnSpMk id="142" creationId="{DF04CA65-B437-4932-97E5-A83D2A593D75}"/>
          </ac:cxnSpMkLst>
        </pc:cxnChg>
        <pc:cxnChg chg="mod">
          <ac:chgData name="Noah Moffeit" userId="b7557469-c148-4310-b688-5187ce1333af" providerId="ADAL" clId="{D12B71ED-B4B1-4631-83E0-EE87B6DD43C1}" dt="2022-03-03T16:58:34.074" v="299" actId="255"/>
          <ac:cxnSpMkLst>
            <pc:docMk/>
            <pc:sldMk cId="541853025" sldId="256"/>
            <ac:cxnSpMk id="143" creationId="{09DB797F-0060-4096-BF73-D0C2ED11B259}"/>
          </ac:cxnSpMkLst>
        </pc:cxnChg>
        <pc:cxnChg chg="mod">
          <ac:chgData name="Noah Moffeit" userId="b7557469-c148-4310-b688-5187ce1333af" providerId="ADAL" clId="{D12B71ED-B4B1-4631-83E0-EE87B6DD43C1}" dt="2022-03-03T16:58:34.074" v="299" actId="255"/>
          <ac:cxnSpMkLst>
            <pc:docMk/>
            <pc:sldMk cId="541853025" sldId="256"/>
            <ac:cxnSpMk id="144" creationId="{BC2C4682-F9E1-4D1F-88E4-ADA0970CF4B4}"/>
          </ac:cxnSpMkLst>
        </pc:cxnChg>
        <pc:cxnChg chg="mod">
          <ac:chgData name="Noah Moffeit" userId="b7557469-c148-4310-b688-5187ce1333af" providerId="ADAL" clId="{D12B71ED-B4B1-4631-83E0-EE87B6DD43C1}" dt="2022-03-03T16:58:34.074" v="299" actId="255"/>
          <ac:cxnSpMkLst>
            <pc:docMk/>
            <pc:sldMk cId="541853025" sldId="256"/>
            <ac:cxnSpMk id="151" creationId="{7013E368-606D-4D8E-BD77-86E4D1EFC06C}"/>
          </ac:cxnSpMkLst>
        </pc:cxnChg>
        <pc:cxnChg chg="mod">
          <ac:chgData name="Noah Moffeit" userId="b7557469-c148-4310-b688-5187ce1333af" providerId="ADAL" clId="{D12B71ED-B4B1-4631-83E0-EE87B6DD43C1}" dt="2022-03-03T16:58:34.074" v="299" actId="255"/>
          <ac:cxnSpMkLst>
            <pc:docMk/>
            <pc:sldMk cId="541853025" sldId="256"/>
            <ac:cxnSpMk id="152" creationId="{FB1B8681-EFE2-4C3C-83C3-E47DAF36519D}"/>
          </ac:cxnSpMkLst>
        </pc:cxnChg>
        <pc:cxnChg chg="mod">
          <ac:chgData name="Noah Moffeit" userId="b7557469-c148-4310-b688-5187ce1333af" providerId="ADAL" clId="{D12B71ED-B4B1-4631-83E0-EE87B6DD43C1}" dt="2022-03-03T16:58:34.074" v="299" actId="255"/>
          <ac:cxnSpMkLst>
            <pc:docMk/>
            <pc:sldMk cId="541853025" sldId="256"/>
            <ac:cxnSpMk id="153" creationId="{46129560-D269-4169-8E76-C40C164295A1}"/>
          </ac:cxnSpMkLst>
        </pc:cxnChg>
        <pc:cxnChg chg="mod">
          <ac:chgData name="Noah Moffeit" userId="b7557469-c148-4310-b688-5187ce1333af" providerId="ADAL" clId="{D12B71ED-B4B1-4631-83E0-EE87B6DD43C1}" dt="2022-03-03T16:58:34.074" v="299" actId="255"/>
          <ac:cxnSpMkLst>
            <pc:docMk/>
            <pc:sldMk cId="541853025" sldId="256"/>
            <ac:cxnSpMk id="154" creationId="{604B245D-8F18-4E6E-8E28-657AFC8256E1}"/>
          </ac:cxnSpMkLst>
        </pc:cxnChg>
      </pc:sldChg>
    </pc:docChg>
  </pc:docChgLst>
  <pc:docChgLst>
    <pc:chgData name="Robert Smith" userId="d778553e-bb57-4f7a-997f-e2f2e8a45bf5" providerId="ADAL" clId="{757E0AFE-B1CB-4E7C-A926-7B01896C85FC}"/>
    <pc:docChg chg="undo custSel modSld">
      <pc:chgData name="Robert Smith" userId="d778553e-bb57-4f7a-997f-e2f2e8a45bf5" providerId="ADAL" clId="{757E0AFE-B1CB-4E7C-A926-7B01896C85FC}" dt="2022-04-06T20:36:00.756" v="1" actId="14100"/>
      <pc:docMkLst>
        <pc:docMk/>
      </pc:docMkLst>
      <pc:sldChg chg="modSp mod">
        <pc:chgData name="Robert Smith" userId="d778553e-bb57-4f7a-997f-e2f2e8a45bf5" providerId="ADAL" clId="{757E0AFE-B1CB-4E7C-A926-7B01896C85FC}" dt="2022-04-06T20:36:00.756" v="1" actId="14100"/>
        <pc:sldMkLst>
          <pc:docMk/>
          <pc:sldMk cId="541853025" sldId="256"/>
        </pc:sldMkLst>
        <pc:picChg chg="mod">
          <ac:chgData name="Robert Smith" userId="d778553e-bb57-4f7a-997f-e2f2e8a45bf5" providerId="ADAL" clId="{757E0AFE-B1CB-4E7C-A926-7B01896C85FC}" dt="2022-04-06T20:36:00.756" v="1" actId="14100"/>
          <ac:picMkLst>
            <pc:docMk/>
            <pc:sldMk cId="541853025" sldId="256"/>
            <ac:picMk id="6" creationId="{34F26BAC-E849-4604-BBF4-4D0A940C87B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378FD-EE51-CD42-B09E-B3023B8868F0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4617CA-60CD-7D46-B538-A0788B08D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22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617CA-60CD-7D46-B538-A0788B08D8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52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3591562"/>
            <a:ext cx="27980640" cy="7640320"/>
          </a:xfrm>
        </p:spPr>
        <p:txBody>
          <a:bodyPr anchor="b"/>
          <a:lstStyle>
            <a:lvl1pPr algn="ctr">
              <a:defRPr sz="19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11526522"/>
            <a:ext cx="24688800" cy="5298438"/>
          </a:xfrm>
        </p:spPr>
        <p:txBody>
          <a:bodyPr/>
          <a:lstStyle>
            <a:lvl1pPr marL="0" indent="0" algn="ctr">
              <a:buNone/>
              <a:defRPr sz="7680"/>
            </a:lvl1pPr>
            <a:lvl2pPr marL="1463040" indent="0" algn="ctr">
              <a:buNone/>
              <a:defRPr sz="6400"/>
            </a:lvl2pPr>
            <a:lvl3pPr marL="2926080" indent="0" algn="ctr">
              <a:buNone/>
              <a:defRPr sz="5760"/>
            </a:lvl3pPr>
            <a:lvl4pPr marL="4389120" indent="0" algn="ctr">
              <a:buNone/>
              <a:defRPr sz="5120"/>
            </a:lvl4pPr>
            <a:lvl5pPr marL="5852160" indent="0" algn="ctr">
              <a:buNone/>
              <a:defRPr sz="5120"/>
            </a:lvl5pPr>
            <a:lvl6pPr marL="7315200" indent="0" algn="ctr">
              <a:buNone/>
              <a:defRPr sz="5120"/>
            </a:lvl6pPr>
            <a:lvl7pPr marL="8778240" indent="0" algn="ctr">
              <a:buNone/>
              <a:defRPr sz="5120"/>
            </a:lvl7pPr>
            <a:lvl8pPr marL="10241280" indent="0" algn="ctr">
              <a:buNone/>
              <a:defRPr sz="5120"/>
            </a:lvl8pPr>
            <a:lvl9pPr marL="11704320" indent="0" algn="ctr">
              <a:buNone/>
              <a:defRPr sz="51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2" y="1168400"/>
            <a:ext cx="7098030" cy="1859788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2" y="1168400"/>
            <a:ext cx="20882610" cy="1859788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7" y="5471167"/>
            <a:ext cx="28392120" cy="9128758"/>
          </a:xfrm>
        </p:spPr>
        <p:txBody>
          <a:bodyPr anchor="b"/>
          <a:lstStyle>
            <a:lvl1pPr>
              <a:defRPr sz="19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7" y="14686287"/>
            <a:ext cx="28392120" cy="4800598"/>
          </a:xfrm>
        </p:spPr>
        <p:txBody>
          <a:bodyPr/>
          <a:lstStyle>
            <a:lvl1pPr marL="0" indent="0">
              <a:buNone/>
              <a:defRPr sz="7680">
                <a:solidFill>
                  <a:schemeClr val="tx1"/>
                </a:solidFill>
              </a:defRPr>
            </a:lvl1pPr>
            <a:lvl2pPr marL="146304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2pPr>
            <a:lvl3pPr marL="292608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3pPr>
            <a:lvl4pPr marL="438912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4pPr>
            <a:lvl5pPr marL="585216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5pPr>
            <a:lvl6pPr marL="731520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6pPr>
            <a:lvl7pPr marL="877824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7pPr>
            <a:lvl8pPr marL="1024128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8pPr>
            <a:lvl9pPr marL="1170432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5842000"/>
            <a:ext cx="1399032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5842000"/>
            <a:ext cx="1399032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168405"/>
            <a:ext cx="28392120" cy="42418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31" y="5379722"/>
            <a:ext cx="13926024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31" y="8016240"/>
            <a:ext cx="13926024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2" y="5379722"/>
            <a:ext cx="13994608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2" y="8016240"/>
            <a:ext cx="13994608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3159765"/>
            <a:ext cx="16664940" cy="15595600"/>
          </a:xfrm>
        </p:spPr>
        <p:txBody>
          <a:bodyPr/>
          <a:lstStyle>
            <a:lvl1pPr>
              <a:defRPr sz="10240"/>
            </a:lvl1pPr>
            <a:lvl2pPr>
              <a:defRPr sz="8960"/>
            </a:lvl2pPr>
            <a:lvl3pPr>
              <a:defRPr sz="7680"/>
            </a:lvl3pPr>
            <a:lvl4pPr>
              <a:defRPr sz="6400"/>
            </a:lvl4pPr>
            <a:lvl5pPr>
              <a:defRPr sz="64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6583680"/>
            <a:ext cx="10617041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4608" y="3159765"/>
            <a:ext cx="16664940" cy="15595600"/>
          </a:xfrm>
        </p:spPr>
        <p:txBody>
          <a:bodyPr anchor="t"/>
          <a:lstStyle>
            <a:lvl1pPr marL="0" indent="0">
              <a:buNone/>
              <a:defRPr sz="10240"/>
            </a:lvl1pPr>
            <a:lvl2pPr marL="1463040" indent="0">
              <a:buNone/>
              <a:defRPr sz="8960"/>
            </a:lvl2pPr>
            <a:lvl3pPr marL="2926080" indent="0">
              <a:buNone/>
              <a:defRPr sz="7680"/>
            </a:lvl3pPr>
            <a:lvl4pPr marL="4389120" indent="0">
              <a:buNone/>
              <a:defRPr sz="6400"/>
            </a:lvl4pPr>
            <a:lvl5pPr marL="5852160" indent="0">
              <a:buNone/>
              <a:defRPr sz="6400"/>
            </a:lvl5pPr>
            <a:lvl6pPr marL="7315200" indent="0">
              <a:buNone/>
              <a:defRPr sz="6400"/>
            </a:lvl6pPr>
            <a:lvl7pPr marL="8778240" indent="0">
              <a:buNone/>
              <a:defRPr sz="6400"/>
            </a:lvl7pPr>
            <a:lvl8pPr marL="10241280" indent="0">
              <a:buNone/>
              <a:defRPr sz="6400"/>
            </a:lvl8pPr>
            <a:lvl9pPr marL="11704320" indent="0">
              <a:buNone/>
              <a:defRPr sz="64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6583680"/>
            <a:ext cx="10617041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1168405"/>
            <a:ext cx="28392120" cy="4241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5842000"/>
            <a:ext cx="28392120" cy="13924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20340325"/>
            <a:ext cx="740664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59443-545A-1142-A523-3F0B6627D700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20340325"/>
            <a:ext cx="1110996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20340325"/>
            <a:ext cx="740664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2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926080" rtl="0" eaLnBrk="1" latinLnBrk="0" hangingPunct="1">
        <a:lnSpc>
          <a:spcPct val="90000"/>
        </a:lnSpc>
        <a:spcBef>
          <a:spcPct val="0"/>
        </a:spcBef>
        <a:buNone/>
        <a:defRPr sz="1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31520" indent="-731520" algn="l" defTabSz="2926080" rtl="0" eaLnBrk="1" latinLnBrk="0" hangingPunct="1">
        <a:lnSpc>
          <a:spcPct val="90000"/>
        </a:lnSpc>
        <a:spcBef>
          <a:spcPts val="3200"/>
        </a:spcBef>
        <a:buFont typeface="Arial" panose="020B0604020202020204" pitchFamily="34" charset="0"/>
        <a:buChar char="•"/>
        <a:defRPr sz="896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768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51206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804672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95097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24358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1pPr>
      <a:lvl2pPr marL="14630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9260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3pPr>
      <a:lvl4pPr marL="43891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585216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731520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87782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2412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17043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wmf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 descr="Diagram&#10;&#10;Description automatically generated with low confidence">
            <a:extLst>
              <a:ext uri="{FF2B5EF4-FFF2-40B4-BE49-F238E27FC236}">
                <a16:creationId xmlns:a16="http://schemas.microsoft.com/office/drawing/2014/main" id="{B5C678F4-1A16-4D79-A641-01063E7082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8" t="36660" r="14414" b="31983"/>
          <a:stretch/>
        </p:blipFill>
        <p:spPr>
          <a:xfrm>
            <a:off x="1045800" y="9814155"/>
            <a:ext cx="18487211" cy="55580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32918400" cy="3200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BFBFBF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745421" y="388264"/>
            <a:ext cx="15427555" cy="22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7200">
                <a:solidFill>
                  <a:srgbClr val="0D0D0D"/>
                </a:solidFill>
                <a:effectLst/>
                <a:latin typeface="Arial" charset="0"/>
                <a:ea typeface="HelveticaNeueLT Std Lt" charset="0"/>
              </a:rPr>
              <a:t>Articulating Nose Cone</a:t>
            </a:r>
          </a:p>
        </p:txBody>
      </p:sp>
      <p:sp>
        <p:nvSpPr>
          <p:cNvPr id="9" name="Rectangle 8"/>
          <p:cNvSpPr/>
          <p:nvPr/>
        </p:nvSpPr>
        <p:spPr>
          <a:xfrm>
            <a:off x="4921301" y="2011098"/>
            <a:ext cx="230757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800">
                <a:solidFill>
                  <a:srgbClr val="0D0D0D"/>
                </a:solidFill>
                <a:effectLst/>
                <a:latin typeface="Arial Black" charset="0"/>
                <a:ea typeface="HelveticaNeueLT Std Lt" charset="0"/>
                <a:cs typeface="Arial" charset="0"/>
              </a:rPr>
              <a:t>Team 504: Jed Fazler, Noah Moffeit, Nicholas Samuda, Robert Smith​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6280" y="277535"/>
            <a:ext cx="2880652" cy="27108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B41B0A-8DA6-4613-A84A-C49F506180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8946" y="828277"/>
            <a:ext cx="4103695" cy="1188720"/>
          </a:xfrm>
          <a:prstGeom prst="rect">
            <a:avLst/>
          </a:prstGeom>
          <a:noFill/>
          <a:effectLst/>
        </p:spPr>
      </p:pic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id="{EBA539C5-7EA3-4B13-B3EC-A81385E9E38A}"/>
              </a:ext>
            </a:extLst>
          </p:cNvPr>
          <p:cNvSpPr/>
          <p:nvPr/>
        </p:nvSpPr>
        <p:spPr>
          <a:xfrm>
            <a:off x="981617" y="4628473"/>
            <a:ext cx="11293282" cy="2703436"/>
          </a:xfrm>
          <a:prstGeom prst="snip2Diag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i="0" u="none" strike="noStrike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Design the method of articulation for a nose cone during testing in a low-speed wind tunnel while keeping a smooth edge transition</a:t>
            </a:r>
            <a:endParaRPr lang="en-US" sz="440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232A6E-58EB-4E73-B69B-6451F79A3B6D}"/>
              </a:ext>
            </a:extLst>
          </p:cNvPr>
          <p:cNvSpPr/>
          <p:nvPr/>
        </p:nvSpPr>
        <p:spPr>
          <a:xfrm>
            <a:off x="13626184" y="3399091"/>
            <a:ext cx="17569742" cy="1118987"/>
          </a:xfrm>
          <a:prstGeom prst="rect">
            <a:avLst/>
          </a:prstGeom>
          <a:solidFill>
            <a:srgbClr val="006666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/>
              <a:t>Nose Deflection Process: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0072BE8-938A-482F-AF53-7B2AFBA1D4BD}"/>
              </a:ext>
            </a:extLst>
          </p:cNvPr>
          <p:cNvSpPr/>
          <p:nvPr/>
        </p:nvSpPr>
        <p:spPr>
          <a:xfrm>
            <a:off x="12727024" y="16632273"/>
            <a:ext cx="6578694" cy="1115568"/>
          </a:xfrm>
          <a:prstGeom prst="rect">
            <a:avLst/>
          </a:prstGeom>
          <a:solidFill>
            <a:srgbClr val="006666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/>
              <a:t>Flexible Sleeves:</a:t>
            </a:r>
          </a:p>
        </p:txBody>
      </p:sp>
      <p:pic>
        <p:nvPicPr>
          <p:cNvPr id="13" name="Picture 12" descr="A picture containing weapon, white, missile, light&#10;&#10;Description automatically generated">
            <a:extLst>
              <a:ext uri="{FF2B5EF4-FFF2-40B4-BE49-F238E27FC236}">
                <a16:creationId xmlns:a16="http://schemas.microsoft.com/office/drawing/2014/main" id="{D007ADC8-B978-41F1-BC32-9EE4DDEF1B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00000">
            <a:off x="23650579" y="15476699"/>
            <a:ext cx="3243294" cy="4307332"/>
          </a:xfrm>
          <a:prstGeom prst="rect">
            <a:avLst/>
          </a:prstGeom>
        </p:spPr>
      </p:pic>
      <p:pic>
        <p:nvPicPr>
          <p:cNvPr id="18" name="Picture 17" descr="A picture containing transport, weapon, dark, missile&#10;&#10;Description automatically generated">
            <a:extLst>
              <a:ext uri="{FF2B5EF4-FFF2-40B4-BE49-F238E27FC236}">
                <a16:creationId xmlns:a16="http://schemas.microsoft.com/office/drawing/2014/main" id="{0B9B70FF-0431-4534-B6A4-79AE9FE1AC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00000">
            <a:off x="19106975" y="14727330"/>
            <a:ext cx="4215625" cy="5592404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E0FA8DE-1AE7-400B-8BA5-2D50DB3D62EB}"/>
              </a:ext>
            </a:extLst>
          </p:cNvPr>
          <p:cNvGrpSpPr/>
          <p:nvPr/>
        </p:nvGrpSpPr>
        <p:grpSpPr>
          <a:xfrm>
            <a:off x="1262743" y="11353671"/>
            <a:ext cx="19630504" cy="4866754"/>
            <a:chOff x="1420355" y="11161044"/>
            <a:chExt cx="20969270" cy="5106880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69179E1-7981-4AAD-9E18-F82A79276912}"/>
                </a:ext>
              </a:extLst>
            </p:cNvPr>
            <p:cNvCxnSpPr>
              <a:cxnSpLocks/>
            </p:cNvCxnSpPr>
            <p:nvPr/>
          </p:nvCxnSpPr>
          <p:spPr>
            <a:xfrm>
              <a:off x="20514494" y="11161044"/>
              <a:ext cx="0" cy="238754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7888F48-A989-4A35-9ED6-01DE16BB493E}"/>
                </a:ext>
              </a:extLst>
            </p:cNvPr>
            <p:cNvCxnSpPr>
              <a:cxnSpLocks/>
            </p:cNvCxnSpPr>
            <p:nvPr/>
          </p:nvCxnSpPr>
          <p:spPr>
            <a:xfrm>
              <a:off x="1420355" y="15222808"/>
              <a:ext cx="18696445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652AB09-685E-4F90-B91D-1985597C0965}"/>
                </a:ext>
              </a:extLst>
            </p:cNvPr>
            <p:cNvSpPr txBox="1"/>
            <p:nvPr/>
          </p:nvSpPr>
          <p:spPr>
            <a:xfrm>
              <a:off x="9819278" y="15377809"/>
              <a:ext cx="1796705" cy="890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16 in.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C63986C-9F96-4D9D-A088-CE48C71E7534}"/>
                </a:ext>
              </a:extLst>
            </p:cNvPr>
            <p:cNvSpPr txBox="1"/>
            <p:nvPr/>
          </p:nvSpPr>
          <p:spPr>
            <a:xfrm>
              <a:off x="20592920" y="11837778"/>
              <a:ext cx="1796705" cy="890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2 in.</a:t>
              </a:r>
            </a:p>
          </p:txBody>
        </p:sp>
      </p:grpSp>
      <p:sp>
        <p:nvSpPr>
          <p:cNvPr id="38" name="Rectangle: Diagonal Corners Snipped 37">
            <a:extLst>
              <a:ext uri="{FF2B5EF4-FFF2-40B4-BE49-F238E27FC236}">
                <a16:creationId xmlns:a16="http://schemas.microsoft.com/office/drawing/2014/main" id="{AB776BA6-6509-4CEF-83E7-FA362FE0D173}"/>
              </a:ext>
            </a:extLst>
          </p:cNvPr>
          <p:cNvSpPr/>
          <p:nvPr/>
        </p:nvSpPr>
        <p:spPr>
          <a:xfrm>
            <a:off x="12727024" y="17963197"/>
            <a:ext cx="6578694" cy="2671989"/>
          </a:xfrm>
          <a:prstGeom prst="snip2Diag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>
                <a:solidFill>
                  <a:schemeClr val="bg1"/>
                </a:solidFill>
                <a:latin typeface="Calibri" panose="020F0502020204030204" pitchFamily="34" charset="0"/>
              </a:rPr>
              <a:t>Multiple sleeves designed to bend with the missile’s rotation</a:t>
            </a:r>
          </a:p>
        </p:txBody>
      </p:sp>
      <p:pic>
        <p:nvPicPr>
          <p:cNvPr id="32" name="Picture 31" descr="A close-up of a cigarette&#10;&#10;Description automatically generated with low confidence">
            <a:extLst>
              <a:ext uri="{FF2B5EF4-FFF2-40B4-BE49-F238E27FC236}">
                <a16:creationId xmlns:a16="http://schemas.microsoft.com/office/drawing/2014/main" id="{C3D139C2-E646-4FAB-B4BA-2367ABD151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55260" y="6098651"/>
            <a:ext cx="4114800" cy="3179618"/>
          </a:xfrm>
          <a:prstGeom prst="rect">
            <a:avLst/>
          </a:prstGeom>
        </p:spPr>
      </p:pic>
      <p:pic>
        <p:nvPicPr>
          <p:cNvPr id="8" name="Picture 7" descr="A picture containing rocket, light&#10;&#10;Description automatically generated">
            <a:extLst>
              <a:ext uri="{FF2B5EF4-FFF2-40B4-BE49-F238E27FC236}">
                <a16:creationId xmlns:a16="http://schemas.microsoft.com/office/drawing/2014/main" id="{002CAB07-E489-4BD1-A000-592258DE2D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10794" y="6297028"/>
            <a:ext cx="4114800" cy="317961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FE6F234-1DEF-4C95-BB17-D3E7DE831CBD}"/>
              </a:ext>
            </a:extLst>
          </p:cNvPr>
          <p:cNvGrpSpPr/>
          <p:nvPr/>
        </p:nvGrpSpPr>
        <p:grpSpPr>
          <a:xfrm>
            <a:off x="1241495" y="7784104"/>
            <a:ext cx="8281098" cy="6674117"/>
            <a:chOff x="23424168" y="12823233"/>
            <a:chExt cx="5911370" cy="4704171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960AB53-6007-49DF-B04F-30F929484F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611984" y="16192659"/>
              <a:ext cx="4150152" cy="0"/>
            </a:xfrm>
            <a:prstGeom prst="line">
              <a:avLst/>
            </a:prstGeom>
            <a:ln w="762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0FC4771-B808-4661-8473-960D17C42A7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611984" y="14680992"/>
              <a:ext cx="4098789" cy="1506722"/>
            </a:xfrm>
            <a:prstGeom prst="line">
              <a:avLst/>
            </a:prstGeom>
            <a:ln w="762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3283AEDB-126D-43DA-823A-6D3B948E53E8}"/>
                </a:ext>
              </a:extLst>
            </p:cNvPr>
            <p:cNvSpPr/>
            <p:nvPr/>
          </p:nvSpPr>
          <p:spPr>
            <a:xfrm rot="15005288">
              <a:off x="24027767" y="12219634"/>
              <a:ext cx="4704171" cy="5911370"/>
            </a:xfrm>
            <a:prstGeom prst="arc">
              <a:avLst>
                <a:gd name="adj1" fmla="val 16152314"/>
                <a:gd name="adj2" fmla="val 17937616"/>
              </a:avLst>
            </a:prstGeom>
            <a:ln w="762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F3EDEEBF-4B4C-4AEB-82B2-B09BA7C981CC}"/>
              </a:ext>
            </a:extLst>
          </p:cNvPr>
          <p:cNvSpPr txBox="1"/>
          <p:nvPr/>
        </p:nvSpPr>
        <p:spPr>
          <a:xfrm>
            <a:off x="1669830" y="11330758"/>
            <a:ext cx="1083951" cy="89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en-US"/>
          </a:p>
        </p:txBody>
      </p:sp>
      <p:pic>
        <p:nvPicPr>
          <p:cNvPr id="10" name="Picture 9" descr="A close-up of a cigarette&#10;&#10;Description automatically generated with medium confidence">
            <a:extLst>
              <a:ext uri="{FF2B5EF4-FFF2-40B4-BE49-F238E27FC236}">
                <a16:creationId xmlns:a16="http://schemas.microsoft.com/office/drawing/2014/main" id="{0F638BFF-BB1B-471F-8104-6A169113D7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273073" y="6358924"/>
            <a:ext cx="4114800" cy="3179618"/>
          </a:xfrm>
          <a:prstGeom prst="rect">
            <a:avLst/>
          </a:prstGeom>
        </p:spPr>
      </p:pic>
      <p:sp>
        <p:nvSpPr>
          <p:cNvPr id="15" name="Rectangle: Diagonal Corners Snipped 14">
            <a:extLst>
              <a:ext uri="{FF2B5EF4-FFF2-40B4-BE49-F238E27FC236}">
                <a16:creationId xmlns:a16="http://schemas.microsoft.com/office/drawing/2014/main" id="{22014447-C320-4B3F-AAB7-4004337258F3}"/>
              </a:ext>
            </a:extLst>
          </p:cNvPr>
          <p:cNvSpPr/>
          <p:nvPr/>
        </p:nvSpPr>
        <p:spPr>
          <a:xfrm>
            <a:off x="981617" y="17945251"/>
            <a:ext cx="5543138" cy="2671989"/>
          </a:xfrm>
          <a:prstGeom prst="snip2Diag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>
                <a:solidFill>
                  <a:schemeClr val="bg1"/>
                </a:solidFill>
                <a:latin typeface="Calibri" panose="020F0502020204030204" pitchFamily="34" charset="0"/>
              </a:rPr>
              <a:t>Articulate nose cone to pitch and yaw ±20°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B06482-2E8B-421E-8037-FBAD06CBD0CE}"/>
              </a:ext>
            </a:extLst>
          </p:cNvPr>
          <p:cNvSpPr/>
          <p:nvPr/>
        </p:nvSpPr>
        <p:spPr>
          <a:xfrm>
            <a:off x="981620" y="16630797"/>
            <a:ext cx="11479538" cy="1115568"/>
          </a:xfrm>
          <a:prstGeom prst="rect">
            <a:avLst/>
          </a:prstGeom>
          <a:solidFill>
            <a:srgbClr val="006666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/>
              <a:t>Goals:</a:t>
            </a:r>
          </a:p>
        </p:txBody>
      </p:sp>
      <p:sp>
        <p:nvSpPr>
          <p:cNvPr id="36" name="Rectangle: Diagonal Corners Snipped 35">
            <a:extLst>
              <a:ext uri="{FF2B5EF4-FFF2-40B4-BE49-F238E27FC236}">
                <a16:creationId xmlns:a16="http://schemas.microsoft.com/office/drawing/2014/main" id="{EFD57346-F305-41C9-A076-C134EB4A6F8E}"/>
              </a:ext>
            </a:extLst>
          </p:cNvPr>
          <p:cNvSpPr/>
          <p:nvPr/>
        </p:nvSpPr>
        <p:spPr>
          <a:xfrm>
            <a:off x="6648078" y="17963197"/>
            <a:ext cx="5752120" cy="2671989"/>
          </a:xfrm>
          <a:prstGeom prst="snip2Diag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/>
              <a:t>Eliminate edge effects at the interface of the nose cone and body</a:t>
            </a:r>
            <a:r>
              <a:rPr lang="en-US" sz="440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9" name="Rectangle: Diagonal Corners Snipped 28">
            <a:extLst>
              <a:ext uri="{FF2B5EF4-FFF2-40B4-BE49-F238E27FC236}">
                <a16:creationId xmlns:a16="http://schemas.microsoft.com/office/drawing/2014/main" id="{5CEA6183-8120-41CA-BC17-75F1E2C93569}"/>
              </a:ext>
            </a:extLst>
          </p:cNvPr>
          <p:cNvSpPr/>
          <p:nvPr/>
        </p:nvSpPr>
        <p:spPr>
          <a:xfrm>
            <a:off x="19765024" y="19358645"/>
            <a:ext cx="3566160" cy="1276541"/>
          </a:xfrm>
          <a:prstGeom prst="snip2Diag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>
                <a:solidFill>
                  <a:schemeClr val="bg1"/>
                </a:solidFill>
                <a:latin typeface="Calibri" panose="020F0502020204030204" pitchFamily="34" charset="0"/>
              </a:rPr>
              <a:t>Silicon-Resin Based Cast</a:t>
            </a:r>
          </a:p>
        </p:txBody>
      </p:sp>
      <p:sp>
        <p:nvSpPr>
          <p:cNvPr id="44" name="Rectangle: Diagonal Corners Snipped 43">
            <a:extLst>
              <a:ext uri="{FF2B5EF4-FFF2-40B4-BE49-F238E27FC236}">
                <a16:creationId xmlns:a16="http://schemas.microsoft.com/office/drawing/2014/main" id="{CBB4A4B4-42ED-49BA-9762-64FF0479C71A}"/>
              </a:ext>
            </a:extLst>
          </p:cNvPr>
          <p:cNvSpPr/>
          <p:nvPr/>
        </p:nvSpPr>
        <p:spPr>
          <a:xfrm>
            <a:off x="23892341" y="19369011"/>
            <a:ext cx="3566160" cy="1254743"/>
          </a:xfrm>
          <a:prstGeom prst="snip2Diag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>
                <a:solidFill>
                  <a:schemeClr val="bg1"/>
                </a:solidFill>
                <a:latin typeface="Calibri" panose="020F0502020204030204" pitchFamily="34" charset="0"/>
              </a:rPr>
              <a:t>Single Filament 3D Print</a:t>
            </a:r>
          </a:p>
        </p:txBody>
      </p:sp>
      <p:sp>
        <p:nvSpPr>
          <p:cNvPr id="45" name="Rectangle: Diagonal Corners Snipped 44">
            <a:extLst>
              <a:ext uri="{FF2B5EF4-FFF2-40B4-BE49-F238E27FC236}">
                <a16:creationId xmlns:a16="http://schemas.microsoft.com/office/drawing/2014/main" id="{A29446C2-350D-4C8D-A0A6-F8D2EF0CE3DE}"/>
              </a:ext>
            </a:extLst>
          </p:cNvPr>
          <p:cNvSpPr/>
          <p:nvPr/>
        </p:nvSpPr>
        <p:spPr>
          <a:xfrm>
            <a:off x="28102462" y="19369543"/>
            <a:ext cx="3566160" cy="1254743"/>
          </a:xfrm>
          <a:prstGeom prst="snip2Diag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>
                <a:solidFill>
                  <a:schemeClr val="bg1"/>
                </a:solidFill>
                <a:latin typeface="Calibri" panose="020F0502020204030204" pitchFamily="34" charset="0"/>
              </a:rPr>
              <a:t>Multi-Filament 3D Print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4F41731-7673-4866-9A15-622D2126B11B}"/>
              </a:ext>
            </a:extLst>
          </p:cNvPr>
          <p:cNvGrpSpPr/>
          <p:nvPr/>
        </p:nvGrpSpPr>
        <p:grpSpPr>
          <a:xfrm>
            <a:off x="17130104" y="4790583"/>
            <a:ext cx="4846320" cy="3419949"/>
            <a:chOff x="16796056" y="5045901"/>
            <a:chExt cx="4846320" cy="3419949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7" name="Rectangle: Diagonal Corners Snipped 16">
              <a:extLst>
                <a:ext uri="{FF2B5EF4-FFF2-40B4-BE49-F238E27FC236}">
                  <a16:creationId xmlns:a16="http://schemas.microsoft.com/office/drawing/2014/main" id="{FE955D1A-CE31-48EC-A68E-BEA556240F37}"/>
                </a:ext>
              </a:extLst>
            </p:cNvPr>
            <p:cNvSpPr/>
            <p:nvPr/>
          </p:nvSpPr>
          <p:spPr>
            <a:xfrm>
              <a:off x="16796056" y="5045901"/>
              <a:ext cx="4846320" cy="1506753"/>
            </a:xfrm>
            <a:prstGeom prst="snip2DiagRect">
              <a:avLst/>
            </a:prstGeom>
            <a:grpFill/>
            <a:ln w="38100">
              <a:solidFill>
                <a:srgbClr val="00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>
                  <a:solidFill>
                    <a:schemeClr val="bg1"/>
                  </a:solidFill>
                  <a:latin typeface="Calibri" panose="020F0502020204030204" pitchFamily="34" charset="0"/>
                </a:rPr>
                <a:t>Surfaces rotates to produce up to 20°</a:t>
              </a: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B84DC4-B243-473A-9771-854A6F5EC727}"/>
                </a:ext>
              </a:extLst>
            </p:cNvPr>
            <p:cNvSpPr/>
            <p:nvPr/>
          </p:nvSpPr>
          <p:spPr>
            <a:xfrm rot="10800000" flipH="1">
              <a:off x="17940302" y="6593778"/>
              <a:ext cx="1594510" cy="1872072"/>
            </a:xfrm>
            <a:custGeom>
              <a:avLst/>
              <a:gdLst>
                <a:gd name="connsiteX0" fmla="*/ 1369444 w 1594510"/>
                <a:gd name="connsiteY0" fmla="*/ 0 h 1872072"/>
                <a:gd name="connsiteX1" fmla="*/ 1594510 w 1594510"/>
                <a:gd name="connsiteY1" fmla="*/ 225067 h 1872072"/>
                <a:gd name="connsiteX2" fmla="*/ 1369444 w 1594510"/>
                <a:gd name="connsiteY2" fmla="*/ 450134 h 1872072"/>
                <a:gd name="connsiteX3" fmla="*/ 1369444 w 1594510"/>
                <a:gd name="connsiteY3" fmla="*/ 337601 h 1872072"/>
                <a:gd name="connsiteX4" fmla="*/ 865024 w 1594510"/>
                <a:gd name="connsiteY4" fmla="*/ 337601 h 1872072"/>
                <a:gd name="connsiteX5" fmla="*/ 865024 w 1594510"/>
                <a:gd name="connsiteY5" fmla="*/ 1872072 h 1872072"/>
                <a:gd name="connsiteX6" fmla="*/ 727864 w 1594510"/>
                <a:gd name="connsiteY6" fmla="*/ 1872072 h 1872072"/>
                <a:gd name="connsiteX7" fmla="*/ 727864 w 1594510"/>
                <a:gd name="connsiteY7" fmla="*/ 337601 h 1872072"/>
                <a:gd name="connsiteX8" fmla="*/ 0 w 1594510"/>
                <a:gd name="connsiteY8" fmla="*/ 337601 h 1872072"/>
                <a:gd name="connsiteX9" fmla="*/ 0 w 1594510"/>
                <a:gd name="connsiteY9" fmla="*/ 112534 h 1872072"/>
                <a:gd name="connsiteX10" fmla="*/ 1369444 w 1594510"/>
                <a:gd name="connsiteY10" fmla="*/ 112534 h 1872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94510" h="1872072">
                  <a:moveTo>
                    <a:pt x="1369444" y="0"/>
                  </a:moveTo>
                  <a:lnTo>
                    <a:pt x="1594510" y="225067"/>
                  </a:lnTo>
                  <a:lnTo>
                    <a:pt x="1369444" y="450134"/>
                  </a:lnTo>
                  <a:lnTo>
                    <a:pt x="1369444" y="337601"/>
                  </a:lnTo>
                  <a:lnTo>
                    <a:pt x="865024" y="337601"/>
                  </a:lnTo>
                  <a:lnTo>
                    <a:pt x="865024" y="1872072"/>
                  </a:lnTo>
                  <a:lnTo>
                    <a:pt x="727864" y="1872072"/>
                  </a:lnTo>
                  <a:lnTo>
                    <a:pt x="727864" y="337601"/>
                  </a:lnTo>
                  <a:lnTo>
                    <a:pt x="0" y="337601"/>
                  </a:lnTo>
                  <a:lnTo>
                    <a:pt x="0" y="112534"/>
                  </a:lnTo>
                  <a:lnTo>
                    <a:pt x="1369444" y="112534"/>
                  </a:lnTo>
                  <a:close/>
                </a:path>
              </a:pathLst>
            </a:custGeom>
            <a:grpFill/>
            <a:ln w="38100">
              <a:solidFill>
                <a:srgbClr val="00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en-US" sz="440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5C2191B-421B-48C2-88C4-C394A827FFC1}"/>
              </a:ext>
            </a:extLst>
          </p:cNvPr>
          <p:cNvGrpSpPr/>
          <p:nvPr/>
        </p:nvGrpSpPr>
        <p:grpSpPr>
          <a:xfrm>
            <a:off x="23074713" y="4790583"/>
            <a:ext cx="4846320" cy="3398251"/>
            <a:chOff x="16648445" y="5322124"/>
            <a:chExt cx="4846320" cy="3398251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63" name="Rectangle: Diagonal Corners Snipped 62">
              <a:extLst>
                <a:ext uri="{FF2B5EF4-FFF2-40B4-BE49-F238E27FC236}">
                  <a16:creationId xmlns:a16="http://schemas.microsoft.com/office/drawing/2014/main" id="{051D7756-A912-4D0B-AA4A-982C6CE1E8B4}"/>
                </a:ext>
              </a:extLst>
            </p:cNvPr>
            <p:cNvSpPr/>
            <p:nvPr/>
          </p:nvSpPr>
          <p:spPr>
            <a:xfrm>
              <a:off x="16648445" y="5322124"/>
              <a:ext cx="4846320" cy="1506753"/>
            </a:xfrm>
            <a:prstGeom prst="snip2DiagRect">
              <a:avLst/>
            </a:prstGeom>
            <a:grpFill/>
            <a:ln w="38100">
              <a:solidFill>
                <a:srgbClr val="00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>
                  <a:solidFill>
                    <a:schemeClr val="bg1"/>
                  </a:solidFill>
                  <a:latin typeface="Calibri" panose="020F0502020204030204" pitchFamily="34" charset="0"/>
                </a:rPr>
                <a:t>Body rotates up to 360°</a:t>
              </a: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E293AF0-9825-48F9-8039-EA607E677321}"/>
                </a:ext>
              </a:extLst>
            </p:cNvPr>
            <p:cNvSpPr/>
            <p:nvPr/>
          </p:nvSpPr>
          <p:spPr>
            <a:xfrm flipV="1">
              <a:off x="18264500" y="6848303"/>
              <a:ext cx="1594510" cy="1872072"/>
            </a:xfrm>
            <a:custGeom>
              <a:avLst/>
              <a:gdLst>
                <a:gd name="connsiteX0" fmla="*/ 1369444 w 1594510"/>
                <a:gd name="connsiteY0" fmla="*/ 0 h 1872072"/>
                <a:gd name="connsiteX1" fmla="*/ 1594510 w 1594510"/>
                <a:gd name="connsiteY1" fmla="*/ 225067 h 1872072"/>
                <a:gd name="connsiteX2" fmla="*/ 1369444 w 1594510"/>
                <a:gd name="connsiteY2" fmla="*/ 450134 h 1872072"/>
                <a:gd name="connsiteX3" fmla="*/ 1369444 w 1594510"/>
                <a:gd name="connsiteY3" fmla="*/ 337601 h 1872072"/>
                <a:gd name="connsiteX4" fmla="*/ 865024 w 1594510"/>
                <a:gd name="connsiteY4" fmla="*/ 337601 h 1872072"/>
                <a:gd name="connsiteX5" fmla="*/ 865024 w 1594510"/>
                <a:gd name="connsiteY5" fmla="*/ 1872072 h 1872072"/>
                <a:gd name="connsiteX6" fmla="*/ 727864 w 1594510"/>
                <a:gd name="connsiteY6" fmla="*/ 1872072 h 1872072"/>
                <a:gd name="connsiteX7" fmla="*/ 727864 w 1594510"/>
                <a:gd name="connsiteY7" fmla="*/ 337601 h 1872072"/>
                <a:gd name="connsiteX8" fmla="*/ 0 w 1594510"/>
                <a:gd name="connsiteY8" fmla="*/ 337601 h 1872072"/>
                <a:gd name="connsiteX9" fmla="*/ 0 w 1594510"/>
                <a:gd name="connsiteY9" fmla="*/ 112534 h 1872072"/>
                <a:gd name="connsiteX10" fmla="*/ 1369444 w 1594510"/>
                <a:gd name="connsiteY10" fmla="*/ 112534 h 1872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94510" h="1872072">
                  <a:moveTo>
                    <a:pt x="1369444" y="0"/>
                  </a:moveTo>
                  <a:lnTo>
                    <a:pt x="1594510" y="225067"/>
                  </a:lnTo>
                  <a:lnTo>
                    <a:pt x="1369444" y="450134"/>
                  </a:lnTo>
                  <a:lnTo>
                    <a:pt x="1369444" y="337601"/>
                  </a:lnTo>
                  <a:lnTo>
                    <a:pt x="865024" y="337601"/>
                  </a:lnTo>
                  <a:lnTo>
                    <a:pt x="865024" y="1872072"/>
                  </a:lnTo>
                  <a:lnTo>
                    <a:pt x="727864" y="1872072"/>
                  </a:lnTo>
                  <a:lnTo>
                    <a:pt x="727864" y="337601"/>
                  </a:lnTo>
                  <a:lnTo>
                    <a:pt x="0" y="337601"/>
                  </a:lnTo>
                  <a:lnTo>
                    <a:pt x="0" y="112534"/>
                  </a:lnTo>
                  <a:lnTo>
                    <a:pt x="1369444" y="112534"/>
                  </a:lnTo>
                  <a:close/>
                </a:path>
              </a:pathLst>
            </a:custGeom>
            <a:grpFill/>
            <a:ln w="38100">
              <a:solidFill>
                <a:srgbClr val="00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en-US" sz="440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65" name="Rectangle: Diagonal Corners Snipped 64">
            <a:extLst>
              <a:ext uri="{FF2B5EF4-FFF2-40B4-BE49-F238E27FC236}">
                <a16:creationId xmlns:a16="http://schemas.microsoft.com/office/drawing/2014/main" id="{D98E7FF2-60F8-475A-882D-52C2715AC9E5}"/>
              </a:ext>
            </a:extLst>
          </p:cNvPr>
          <p:cNvSpPr/>
          <p:nvPr/>
        </p:nvSpPr>
        <p:spPr>
          <a:xfrm>
            <a:off x="20893247" y="12121754"/>
            <a:ext cx="4674444" cy="3276204"/>
          </a:xfrm>
          <a:prstGeom prst="snip2Diag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4400">
                <a:solidFill>
                  <a:schemeClr val="bg1"/>
                </a:solidFill>
                <a:latin typeface="Calibri" panose="020F0502020204030204" pitchFamily="34" charset="0"/>
              </a:rPr>
              <a:t>Universal joint allows for power transmission and deflection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280FBE9-662A-424C-A0A9-5B5CF0C28865}"/>
              </a:ext>
            </a:extLst>
          </p:cNvPr>
          <p:cNvGrpSpPr/>
          <p:nvPr/>
        </p:nvGrpSpPr>
        <p:grpSpPr>
          <a:xfrm>
            <a:off x="5318535" y="9783335"/>
            <a:ext cx="23850631" cy="4496998"/>
            <a:chOff x="5318535" y="9783335"/>
            <a:chExt cx="23850631" cy="449699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CE1C8A1-6542-4588-B2E6-6D6F6E63E752}"/>
                </a:ext>
              </a:extLst>
            </p:cNvPr>
            <p:cNvSpPr/>
            <p:nvPr/>
          </p:nvSpPr>
          <p:spPr>
            <a:xfrm>
              <a:off x="5318535" y="10454927"/>
              <a:ext cx="3911169" cy="3825406"/>
            </a:xfrm>
            <a:prstGeom prst="ellipse">
              <a:avLst/>
            </a:prstGeom>
            <a:noFill/>
            <a:ln w="76200">
              <a:solidFill>
                <a:srgbClr val="00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11667BF-49D2-4176-BF35-A0EF785D67EE}"/>
                </a:ext>
              </a:extLst>
            </p:cNvPr>
            <p:cNvCxnSpPr>
              <a:cxnSpLocks/>
            </p:cNvCxnSpPr>
            <p:nvPr/>
          </p:nvCxnSpPr>
          <p:spPr>
            <a:xfrm>
              <a:off x="7297084" y="9783335"/>
              <a:ext cx="0" cy="671592"/>
            </a:xfrm>
            <a:prstGeom prst="line">
              <a:avLst/>
            </a:prstGeom>
            <a:ln w="57150">
              <a:solidFill>
                <a:srgbClr val="006666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6E628E0-6FA4-4BE9-842B-78877C5853C7}"/>
                </a:ext>
              </a:extLst>
            </p:cNvPr>
            <p:cNvCxnSpPr>
              <a:cxnSpLocks/>
            </p:cNvCxnSpPr>
            <p:nvPr/>
          </p:nvCxnSpPr>
          <p:spPr>
            <a:xfrm>
              <a:off x="7297084" y="9783335"/>
              <a:ext cx="21831708" cy="12675"/>
            </a:xfrm>
            <a:prstGeom prst="line">
              <a:avLst/>
            </a:prstGeom>
            <a:ln w="57150">
              <a:solidFill>
                <a:srgbClr val="006666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F55A0B60-EA67-42DE-860F-42012555DB0E}"/>
                </a:ext>
              </a:extLst>
            </p:cNvPr>
            <p:cNvCxnSpPr>
              <a:cxnSpLocks/>
            </p:cNvCxnSpPr>
            <p:nvPr/>
          </p:nvCxnSpPr>
          <p:spPr>
            <a:xfrm>
              <a:off x="29169166" y="9856858"/>
              <a:ext cx="0" cy="995974"/>
            </a:xfrm>
            <a:prstGeom prst="line">
              <a:avLst/>
            </a:prstGeom>
            <a:ln w="57150">
              <a:solidFill>
                <a:srgbClr val="00808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76024B2D-E030-4FEE-8C4F-74A12FE7A3A6}"/>
              </a:ext>
            </a:extLst>
          </p:cNvPr>
          <p:cNvSpPr/>
          <p:nvPr/>
        </p:nvSpPr>
        <p:spPr>
          <a:xfrm>
            <a:off x="20893248" y="10614559"/>
            <a:ext cx="4674444" cy="1115568"/>
          </a:xfrm>
          <a:prstGeom prst="rect">
            <a:avLst/>
          </a:prstGeom>
          <a:solidFill>
            <a:srgbClr val="006666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/>
              <a:t>Contact Surface: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A40FF41-4C3E-4174-ACE4-11CCAC7450AD}"/>
              </a:ext>
            </a:extLst>
          </p:cNvPr>
          <p:cNvSpPr/>
          <p:nvPr/>
        </p:nvSpPr>
        <p:spPr>
          <a:xfrm>
            <a:off x="981617" y="3399091"/>
            <a:ext cx="11293282" cy="1118987"/>
          </a:xfrm>
          <a:prstGeom prst="rect">
            <a:avLst/>
          </a:prstGeom>
          <a:solidFill>
            <a:srgbClr val="006666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/>
              <a:t>Project Objective:</a:t>
            </a:r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B1A8BBE9-F54B-4B4D-A7F0-B42079094BB9}"/>
              </a:ext>
            </a:extLst>
          </p:cNvPr>
          <p:cNvSpPr>
            <a:spLocks noChangeAspect="1"/>
          </p:cNvSpPr>
          <p:nvPr/>
        </p:nvSpPr>
        <p:spPr>
          <a:xfrm rot="10800000">
            <a:off x="28851098" y="10856239"/>
            <a:ext cx="636136" cy="548394"/>
          </a:xfrm>
          <a:prstGeom prst="triangle">
            <a:avLst/>
          </a:prstGeom>
          <a:solidFill>
            <a:srgbClr val="006666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indoor, weapon, knife, dark&#10;&#10;Description automatically generated">
            <a:extLst>
              <a:ext uri="{FF2B5EF4-FFF2-40B4-BE49-F238E27FC236}">
                <a16:creationId xmlns:a16="http://schemas.microsoft.com/office/drawing/2014/main" id="{34F26BAC-E849-4604-BBF4-4D0A940C87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900000">
            <a:off x="27672490" y="15371911"/>
            <a:ext cx="3242785" cy="4306824"/>
          </a:xfrm>
          <a:prstGeom prst="rect">
            <a:avLst/>
          </a:prstGeom>
        </p:spPr>
      </p:pic>
      <p:pic>
        <p:nvPicPr>
          <p:cNvPr id="72" name="Picture 7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B684295-B07D-4742-9432-C4B17FF43D5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9179" t="21810" r="6214" b="17961"/>
          <a:stretch/>
        </p:blipFill>
        <p:spPr>
          <a:xfrm>
            <a:off x="26668392" y="10695534"/>
            <a:ext cx="4980302" cy="519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53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2659C8E6AA414E894E006C182B9E04" ma:contentTypeVersion="4" ma:contentTypeDescription="Create a new document." ma:contentTypeScope="" ma:versionID="156d5a69bd389d24f7ee74e50ac1d5f0">
  <xsd:schema xmlns:xsd="http://www.w3.org/2001/XMLSchema" xmlns:xs="http://www.w3.org/2001/XMLSchema" xmlns:p="http://schemas.microsoft.com/office/2006/metadata/properties" xmlns:ns2="72265db4-2fc8-4c24-a900-0834eac1ebd3" targetNamespace="http://schemas.microsoft.com/office/2006/metadata/properties" ma:root="true" ma:fieldsID="1b41f0dc289cdf78f35ed8b496fef487" ns2:_="">
    <xsd:import namespace="72265db4-2fc8-4c24-a900-0834eac1eb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265db4-2fc8-4c24-a900-0834eac1eb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7C5E4A4-AA1E-4F97-BBCA-F51357FFB32C}">
  <ds:schemaRefs>
    <ds:schemaRef ds:uri="72265db4-2fc8-4c24-a900-0834eac1ebd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F74B6F5-805E-42D7-B9DA-A4E8ED3394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81F0AD-40A9-4CC1-8E74-13B341BDF215}">
  <ds:schemaRefs>
    <ds:schemaRef ds:uri="72265db4-2fc8-4c24-a900-0834eac1eb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127</Words>
  <Application>Microsoft Office PowerPoint</Application>
  <PresentationFormat>Custom</PresentationFormat>
  <Paragraphs>21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Laurie Herring</dc:creator>
  <cp:lastModifiedBy>Noah Moffeit</cp:lastModifiedBy>
  <cp:revision>1</cp:revision>
  <dcterms:created xsi:type="dcterms:W3CDTF">2017-10-10T11:56:34Z</dcterms:created>
  <dcterms:modified xsi:type="dcterms:W3CDTF">2022-04-06T23:05:41Z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0x0101009E2659C8E6AA414E894E006C182B9E04</vt:lpwstr>
  </property>
</Properties>
</file>